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3" r:id="rId2"/>
    <p:sldId id="311" r:id="rId3"/>
    <p:sldId id="312" r:id="rId4"/>
    <p:sldId id="313" r:id="rId5"/>
    <p:sldId id="316" r:id="rId6"/>
    <p:sldId id="317" r:id="rId7"/>
    <p:sldId id="318" r:id="rId8"/>
    <p:sldId id="301" r:id="rId9"/>
    <p:sldId id="30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165"/>
    <a:srgbClr val="7724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0970D2-F0B4-B735-DDCE-D61EF0B4339A}" v="54" dt="2024-08-14T17:58:41.5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59" autoAdjust="0"/>
    <p:restoredTop sz="94660"/>
  </p:normalViewPr>
  <p:slideViewPr>
    <p:cSldViewPr snapToGrid="0">
      <p:cViewPr varScale="1">
        <p:scale>
          <a:sx n="78" d="100"/>
          <a:sy n="78" d="100"/>
        </p:scale>
        <p:origin x="917"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S::urn:spo:anon#71b9c4019bcc9d1ed48d21729f12375a0db5fd5bdf79d3d6f4355df22f92f380::" providerId="AD" clId="Web-{0D0970D2-F0B4-B735-DDCE-D61EF0B4339A}"/>
    <pc:docChg chg="modSld">
      <pc:chgData name="Guest User" userId="S::urn:spo:anon#71b9c4019bcc9d1ed48d21729f12375a0db5fd5bdf79d3d6f4355df22f92f380::" providerId="AD" clId="Web-{0D0970D2-F0B4-B735-DDCE-D61EF0B4339A}" dt="2024-08-14T17:58:39.901" v="46" actId="20577"/>
      <pc:docMkLst>
        <pc:docMk/>
      </pc:docMkLst>
      <pc:sldChg chg="modSp">
        <pc:chgData name="Guest User" userId="S::urn:spo:anon#71b9c4019bcc9d1ed48d21729f12375a0db5fd5bdf79d3d6f4355df22f92f380::" providerId="AD" clId="Web-{0D0970D2-F0B4-B735-DDCE-D61EF0B4339A}" dt="2024-08-14T17:56:29.385" v="3" actId="20577"/>
        <pc:sldMkLst>
          <pc:docMk/>
          <pc:sldMk cId="683549557" sldId="283"/>
        </pc:sldMkLst>
        <pc:spChg chg="mod">
          <ac:chgData name="Guest User" userId="S::urn:spo:anon#71b9c4019bcc9d1ed48d21729f12375a0db5fd5bdf79d3d6f4355df22f92f380::" providerId="AD" clId="Web-{0D0970D2-F0B4-B735-DDCE-D61EF0B4339A}" dt="2024-08-14T17:56:29.385" v="3" actId="20577"/>
          <ac:spMkLst>
            <pc:docMk/>
            <pc:sldMk cId="683549557" sldId="283"/>
            <ac:spMk id="9" creationId="{DA88F0C9-0EA9-7F88-37EB-6A2E6CB46A94}"/>
          </ac:spMkLst>
        </pc:spChg>
      </pc:sldChg>
      <pc:sldChg chg="modSp">
        <pc:chgData name="Guest User" userId="S::urn:spo:anon#71b9c4019bcc9d1ed48d21729f12375a0db5fd5bdf79d3d6f4355df22f92f380::" providerId="AD" clId="Web-{0D0970D2-F0B4-B735-DDCE-D61EF0B4339A}" dt="2024-08-14T17:58:39.901" v="46" actId="20577"/>
        <pc:sldMkLst>
          <pc:docMk/>
          <pc:sldMk cId="46648384" sldId="312"/>
        </pc:sldMkLst>
        <pc:spChg chg="mod">
          <ac:chgData name="Guest User" userId="S::urn:spo:anon#71b9c4019bcc9d1ed48d21729f12375a0db5fd5bdf79d3d6f4355df22f92f380::" providerId="AD" clId="Web-{0D0970D2-F0B4-B735-DDCE-D61EF0B4339A}" dt="2024-08-14T17:58:39.901" v="46" actId="20577"/>
          <ac:spMkLst>
            <pc:docMk/>
            <pc:sldMk cId="46648384" sldId="312"/>
            <ac:spMk id="5" creationId="{A9B0F235-C1B8-78A0-E9B9-1322915874F2}"/>
          </ac:spMkLst>
        </pc:spChg>
      </pc:sldChg>
      <pc:sldChg chg="modSp">
        <pc:chgData name="Guest User" userId="S::urn:spo:anon#71b9c4019bcc9d1ed48d21729f12375a0db5fd5bdf79d3d6f4355df22f92f380::" providerId="AD" clId="Web-{0D0970D2-F0B4-B735-DDCE-D61EF0B4339A}" dt="2024-08-14T17:57:19.401" v="21" actId="20577"/>
        <pc:sldMkLst>
          <pc:docMk/>
          <pc:sldMk cId="1376463934" sldId="313"/>
        </pc:sldMkLst>
        <pc:spChg chg="mod">
          <ac:chgData name="Guest User" userId="S::urn:spo:anon#71b9c4019bcc9d1ed48d21729f12375a0db5fd5bdf79d3d6f4355df22f92f380::" providerId="AD" clId="Web-{0D0970D2-F0B4-B735-DDCE-D61EF0B4339A}" dt="2024-08-14T17:57:19.401" v="21" actId="20577"/>
          <ac:spMkLst>
            <pc:docMk/>
            <pc:sldMk cId="1376463934" sldId="313"/>
            <ac:spMk id="5" creationId="{A9B0F235-C1B8-78A0-E9B9-1322915874F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861B-D6EF-D529-B26D-BE3A84E094C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5C07F4A1-1FAC-5C77-3685-1EF1B67F5E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B1B9A9A-A747-74E7-2767-F57D94BDE56C}"/>
              </a:ext>
            </a:extLst>
          </p:cNvPr>
          <p:cNvSpPr>
            <a:spLocks noGrp="1"/>
          </p:cNvSpPr>
          <p:nvPr>
            <p:ph type="dt" sz="half" idx="10"/>
          </p:nvPr>
        </p:nvSpPr>
        <p:spPr/>
        <p:txBody>
          <a:bodyPr/>
          <a:lstStyle/>
          <a:p>
            <a:fld id="{93634DD8-D6AB-45D8-BC44-C1F7DE461018}" type="datetimeFigureOut">
              <a:rPr lang="en-IN" smtClean="0"/>
              <a:t>15-08-2024</a:t>
            </a:fld>
            <a:endParaRPr lang="en-IN"/>
          </a:p>
        </p:txBody>
      </p:sp>
      <p:sp>
        <p:nvSpPr>
          <p:cNvPr id="5" name="Footer Placeholder 4">
            <a:extLst>
              <a:ext uri="{FF2B5EF4-FFF2-40B4-BE49-F238E27FC236}">
                <a16:creationId xmlns:a16="http://schemas.microsoft.com/office/drawing/2014/main" id="{A9BCC42B-3C33-40D5-281F-FFC97A18F4F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CB866F7-82B5-1C0C-D7B2-51273E84A619}"/>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471490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DDE4B-76FD-34DC-09C8-83C1EBA3431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FF280CF-8681-6754-03C8-200BE4236A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798AE00-86CB-0808-303E-A101071D1825}"/>
              </a:ext>
            </a:extLst>
          </p:cNvPr>
          <p:cNvSpPr>
            <a:spLocks noGrp="1"/>
          </p:cNvSpPr>
          <p:nvPr>
            <p:ph type="dt" sz="half" idx="10"/>
          </p:nvPr>
        </p:nvSpPr>
        <p:spPr/>
        <p:txBody>
          <a:bodyPr/>
          <a:lstStyle/>
          <a:p>
            <a:fld id="{93634DD8-D6AB-45D8-BC44-C1F7DE461018}" type="datetimeFigureOut">
              <a:rPr lang="en-IN" smtClean="0"/>
              <a:t>15-08-2024</a:t>
            </a:fld>
            <a:endParaRPr lang="en-IN"/>
          </a:p>
        </p:txBody>
      </p:sp>
      <p:sp>
        <p:nvSpPr>
          <p:cNvPr id="5" name="Footer Placeholder 4">
            <a:extLst>
              <a:ext uri="{FF2B5EF4-FFF2-40B4-BE49-F238E27FC236}">
                <a16:creationId xmlns:a16="http://schemas.microsoft.com/office/drawing/2014/main" id="{FB9E2959-EE89-D821-4299-AA442ECBCFA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FFB6E81-17C8-B935-3C58-BA4181B4CB6B}"/>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4265067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4659EE-4FF2-FF36-2C74-89868C5F531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C42EF37-AD41-DBF5-4B80-7D92032779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9C87B03-F5F1-CFDA-E300-302DE36A5FDF}"/>
              </a:ext>
            </a:extLst>
          </p:cNvPr>
          <p:cNvSpPr>
            <a:spLocks noGrp="1"/>
          </p:cNvSpPr>
          <p:nvPr>
            <p:ph type="dt" sz="half" idx="10"/>
          </p:nvPr>
        </p:nvSpPr>
        <p:spPr/>
        <p:txBody>
          <a:bodyPr/>
          <a:lstStyle/>
          <a:p>
            <a:fld id="{93634DD8-D6AB-45D8-BC44-C1F7DE461018}" type="datetimeFigureOut">
              <a:rPr lang="en-IN" smtClean="0"/>
              <a:t>15-08-2024</a:t>
            </a:fld>
            <a:endParaRPr lang="en-IN"/>
          </a:p>
        </p:txBody>
      </p:sp>
      <p:sp>
        <p:nvSpPr>
          <p:cNvPr id="5" name="Footer Placeholder 4">
            <a:extLst>
              <a:ext uri="{FF2B5EF4-FFF2-40B4-BE49-F238E27FC236}">
                <a16:creationId xmlns:a16="http://schemas.microsoft.com/office/drawing/2014/main" id="{C5040426-EBFF-DF1B-39E2-3EE1CBFE79B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40235DF-FDE3-CF85-46C6-553FF46406A4}"/>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1394116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A41BE-DBEB-D66C-8780-5C19F82B723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323A703-8522-B65D-A10F-94FDCFB11E8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407A9B6-532D-4CA3-061F-CFB3AF9A1A64}"/>
              </a:ext>
            </a:extLst>
          </p:cNvPr>
          <p:cNvSpPr>
            <a:spLocks noGrp="1"/>
          </p:cNvSpPr>
          <p:nvPr>
            <p:ph type="dt" sz="half" idx="10"/>
          </p:nvPr>
        </p:nvSpPr>
        <p:spPr/>
        <p:txBody>
          <a:bodyPr/>
          <a:lstStyle/>
          <a:p>
            <a:fld id="{93634DD8-D6AB-45D8-BC44-C1F7DE461018}" type="datetimeFigureOut">
              <a:rPr lang="en-IN" smtClean="0"/>
              <a:t>15-08-2024</a:t>
            </a:fld>
            <a:endParaRPr lang="en-IN"/>
          </a:p>
        </p:txBody>
      </p:sp>
      <p:sp>
        <p:nvSpPr>
          <p:cNvPr id="5" name="Footer Placeholder 4">
            <a:extLst>
              <a:ext uri="{FF2B5EF4-FFF2-40B4-BE49-F238E27FC236}">
                <a16:creationId xmlns:a16="http://schemas.microsoft.com/office/drawing/2014/main" id="{C0A63A31-E671-A4AA-6AC3-CE85EC9D15D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A3DD5C5-4DE9-3F36-28CF-19746624D0D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925648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6B092-B899-6BDB-B976-4182B915BA8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369D1D44-FEFD-E807-EAF9-676C4739C12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5B3AAA9-A5C9-2046-30B4-C4144084546D}"/>
              </a:ext>
            </a:extLst>
          </p:cNvPr>
          <p:cNvSpPr>
            <a:spLocks noGrp="1"/>
          </p:cNvSpPr>
          <p:nvPr>
            <p:ph type="dt" sz="half" idx="10"/>
          </p:nvPr>
        </p:nvSpPr>
        <p:spPr/>
        <p:txBody>
          <a:bodyPr/>
          <a:lstStyle/>
          <a:p>
            <a:fld id="{93634DD8-D6AB-45D8-BC44-C1F7DE461018}" type="datetimeFigureOut">
              <a:rPr lang="en-IN" smtClean="0"/>
              <a:t>15-08-2024</a:t>
            </a:fld>
            <a:endParaRPr lang="en-IN"/>
          </a:p>
        </p:txBody>
      </p:sp>
      <p:sp>
        <p:nvSpPr>
          <p:cNvPr id="5" name="Footer Placeholder 4">
            <a:extLst>
              <a:ext uri="{FF2B5EF4-FFF2-40B4-BE49-F238E27FC236}">
                <a16:creationId xmlns:a16="http://schemas.microsoft.com/office/drawing/2014/main" id="{4E382815-8DB6-0719-0FEE-AD29D9381A8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EAE9BAB-6ADE-C56E-2DAD-BF8C5345EAC8}"/>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1735533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5F866-40F4-D229-D22F-9620D58A186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53AC783-52AE-BDB9-1842-F9B893A8E3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06811C2-204A-8559-FAE0-04548D90D5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E21AE3DC-9C22-54D8-D08D-95FAA4E30D72}"/>
              </a:ext>
            </a:extLst>
          </p:cNvPr>
          <p:cNvSpPr>
            <a:spLocks noGrp="1"/>
          </p:cNvSpPr>
          <p:nvPr>
            <p:ph type="dt" sz="half" idx="10"/>
          </p:nvPr>
        </p:nvSpPr>
        <p:spPr/>
        <p:txBody>
          <a:bodyPr/>
          <a:lstStyle/>
          <a:p>
            <a:fld id="{93634DD8-D6AB-45D8-BC44-C1F7DE461018}" type="datetimeFigureOut">
              <a:rPr lang="en-IN" smtClean="0"/>
              <a:t>15-08-2024</a:t>
            </a:fld>
            <a:endParaRPr lang="en-IN"/>
          </a:p>
        </p:txBody>
      </p:sp>
      <p:sp>
        <p:nvSpPr>
          <p:cNvPr id="6" name="Footer Placeholder 5">
            <a:extLst>
              <a:ext uri="{FF2B5EF4-FFF2-40B4-BE49-F238E27FC236}">
                <a16:creationId xmlns:a16="http://schemas.microsoft.com/office/drawing/2014/main" id="{D0083F93-AD2C-451D-20B7-4BBEB89199D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7BAC019-3398-31E0-2055-CA2AF5466F1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075240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00C5A-6BF3-F8DE-A796-85FD5E6D36EB}"/>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7A42F92-E644-87AF-639A-CAC2148774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CF7A241-EAEA-13FE-3E6E-A247A2C777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418185C-BDFF-F6B4-2BC3-A8AEFB90E5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ECB4BDB-1030-9446-3D5C-F3970E37B9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7242B5B-AF38-E82F-3D64-B61733F4E88D}"/>
              </a:ext>
            </a:extLst>
          </p:cNvPr>
          <p:cNvSpPr>
            <a:spLocks noGrp="1"/>
          </p:cNvSpPr>
          <p:nvPr>
            <p:ph type="dt" sz="half" idx="10"/>
          </p:nvPr>
        </p:nvSpPr>
        <p:spPr/>
        <p:txBody>
          <a:bodyPr/>
          <a:lstStyle/>
          <a:p>
            <a:fld id="{93634DD8-D6AB-45D8-BC44-C1F7DE461018}" type="datetimeFigureOut">
              <a:rPr lang="en-IN" smtClean="0"/>
              <a:t>15-08-2024</a:t>
            </a:fld>
            <a:endParaRPr lang="en-IN"/>
          </a:p>
        </p:txBody>
      </p:sp>
      <p:sp>
        <p:nvSpPr>
          <p:cNvPr id="8" name="Footer Placeholder 7">
            <a:extLst>
              <a:ext uri="{FF2B5EF4-FFF2-40B4-BE49-F238E27FC236}">
                <a16:creationId xmlns:a16="http://schemas.microsoft.com/office/drawing/2014/main" id="{81FB9402-517C-7A28-5E55-150F0D2BC87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4BB2CE0-C709-930B-59D5-7FFD86386473}"/>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737595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B0970-3231-3365-6C9E-DD4F4A6667DB}"/>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E3C2003-1505-0B40-611C-2D9A663A6299}"/>
              </a:ext>
            </a:extLst>
          </p:cNvPr>
          <p:cNvSpPr>
            <a:spLocks noGrp="1"/>
          </p:cNvSpPr>
          <p:nvPr>
            <p:ph type="dt" sz="half" idx="10"/>
          </p:nvPr>
        </p:nvSpPr>
        <p:spPr/>
        <p:txBody>
          <a:bodyPr/>
          <a:lstStyle/>
          <a:p>
            <a:fld id="{93634DD8-D6AB-45D8-BC44-C1F7DE461018}" type="datetimeFigureOut">
              <a:rPr lang="en-IN" smtClean="0"/>
              <a:t>15-08-2024</a:t>
            </a:fld>
            <a:endParaRPr lang="en-IN"/>
          </a:p>
        </p:txBody>
      </p:sp>
      <p:sp>
        <p:nvSpPr>
          <p:cNvPr id="4" name="Footer Placeholder 3">
            <a:extLst>
              <a:ext uri="{FF2B5EF4-FFF2-40B4-BE49-F238E27FC236}">
                <a16:creationId xmlns:a16="http://schemas.microsoft.com/office/drawing/2014/main" id="{CEBA4954-E93A-2CBA-A1FB-02980A352BA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81BD89DF-F9FD-4BF9-5E71-93C1C1B7BFD5}"/>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948086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1C2694-A3B5-F9CC-3F92-09733490682B}"/>
              </a:ext>
            </a:extLst>
          </p:cNvPr>
          <p:cNvSpPr>
            <a:spLocks noGrp="1"/>
          </p:cNvSpPr>
          <p:nvPr>
            <p:ph type="dt" sz="half" idx="10"/>
          </p:nvPr>
        </p:nvSpPr>
        <p:spPr/>
        <p:txBody>
          <a:bodyPr/>
          <a:lstStyle/>
          <a:p>
            <a:fld id="{93634DD8-D6AB-45D8-BC44-C1F7DE461018}" type="datetimeFigureOut">
              <a:rPr lang="en-IN" smtClean="0"/>
              <a:t>15-08-2024</a:t>
            </a:fld>
            <a:endParaRPr lang="en-IN"/>
          </a:p>
        </p:txBody>
      </p:sp>
      <p:sp>
        <p:nvSpPr>
          <p:cNvPr id="3" name="Footer Placeholder 2">
            <a:extLst>
              <a:ext uri="{FF2B5EF4-FFF2-40B4-BE49-F238E27FC236}">
                <a16:creationId xmlns:a16="http://schemas.microsoft.com/office/drawing/2014/main" id="{47672482-0CD8-017D-1A9F-90821FA766F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E7832143-4465-F7F1-D64E-2B63426B078D}"/>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176112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E97A0-8296-71BD-E407-605D54C167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28F7362-E36D-D155-5BFD-752FB50B82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CFB291F-4F9B-6396-A2CF-F63ED8B320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330401-5439-052D-5A2F-84E31FC5CE51}"/>
              </a:ext>
            </a:extLst>
          </p:cNvPr>
          <p:cNvSpPr>
            <a:spLocks noGrp="1"/>
          </p:cNvSpPr>
          <p:nvPr>
            <p:ph type="dt" sz="half" idx="10"/>
          </p:nvPr>
        </p:nvSpPr>
        <p:spPr/>
        <p:txBody>
          <a:bodyPr/>
          <a:lstStyle/>
          <a:p>
            <a:fld id="{93634DD8-D6AB-45D8-BC44-C1F7DE461018}" type="datetimeFigureOut">
              <a:rPr lang="en-IN" smtClean="0"/>
              <a:t>15-08-2024</a:t>
            </a:fld>
            <a:endParaRPr lang="en-IN"/>
          </a:p>
        </p:txBody>
      </p:sp>
      <p:sp>
        <p:nvSpPr>
          <p:cNvPr id="6" name="Footer Placeholder 5">
            <a:extLst>
              <a:ext uri="{FF2B5EF4-FFF2-40B4-BE49-F238E27FC236}">
                <a16:creationId xmlns:a16="http://schemas.microsoft.com/office/drawing/2014/main" id="{4E911E71-AA52-9A86-FEB8-8F20CD7C1D2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D9A3619-813C-A163-A403-EB2B19A5372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758148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A0318-73A3-1B27-3D05-4AFF9A6603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FB9FB7C0-E310-7894-410E-D6F336FF48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76FFF939-8245-46CF-CA37-795F331C6E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B828B3-3B5C-C5C7-6551-A09D74DE5EC9}"/>
              </a:ext>
            </a:extLst>
          </p:cNvPr>
          <p:cNvSpPr>
            <a:spLocks noGrp="1"/>
          </p:cNvSpPr>
          <p:nvPr>
            <p:ph type="dt" sz="half" idx="10"/>
          </p:nvPr>
        </p:nvSpPr>
        <p:spPr/>
        <p:txBody>
          <a:bodyPr/>
          <a:lstStyle/>
          <a:p>
            <a:fld id="{93634DD8-D6AB-45D8-BC44-C1F7DE461018}" type="datetimeFigureOut">
              <a:rPr lang="en-IN" smtClean="0"/>
              <a:t>15-08-2024</a:t>
            </a:fld>
            <a:endParaRPr lang="en-IN"/>
          </a:p>
        </p:txBody>
      </p:sp>
      <p:sp>
        <p:nvSpPr>
          <p:cNvPr id="6" name="Footer Placeholder 5">
            <a:extLst>
              <a:ext uri="{FF2B5EF4-FFF2-40B4-BE49-F238E27FC236}">
                <a16:creationId xmlns:a16="http://schemas.microsoft.com/office/drawing/2014/main" id="{AEBF2BA0-635B-7DBD-1DDB-987B5710CC8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CBE3844-A11A-32FC-C204-315078DDDC74}"/>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089338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B60674-35DA-6ABA-5A4E-FD4710F80D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5675D40-1FED-CA96-C9BE-1D6E2D7938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4296ED6-D332-7B4B-7074-AE20E9EB8D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3634DD8-D6AB-45D8-BC44-C1F7DE461018}" type="datetimeFigureOut">
              <a:rPr lang="en-IN" smtClean="0"/>
              <a:t>15-08-2024</a:t>
            </a:fld>
            <a:endParaRPr lang="en-IN"/>
          </a:p>
        </p:txBody>
      </p:sp>
      <p:sp>
        <p:nvSpPr>
          <p:cNvPr id="5" name="Footer Placeholder 4">
            <a:extLst>
              <a:ext uri="{FF2B5EF4-FFF2-40B4-BE49-F238E27FC236}">
                <a16:creationId xmlns:a16="http://schemas.microsoft.com/office/drawing/2014/main" id="{63B3F3E1-05EE-936B-D7BA-E432560EB7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0531C354-CF52-0137-88DA-1081EF23F8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FC5AA33-3E82-4E85-954F-1BF57EEBF4EC}" type="slidenum">
              <a:rPr lang="en-IN" smtClean="0"/>
              <a:t>‹#›</a:t>
            </a:fld>
            <a:endParaRPr lang="en-IN"/>
          </a:p>
        </p:txBody>
      </p:sp>
    </p:spTree>
    <p:extLst>
      <p:ext uri="{BB962C8B-B14F-4D97-AF65-F5344CB8AC3E}">
        <p14:creationId xmlns:p14="http://schemas.microsoft.com/office/powerpoint/2010/main" val="3891315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337FD-FA9A-8290-D384-376759B8B9DD}"/>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DEF06628-AC09-003E-22DA-8F0707555AF1}"/>
              </a:ext>
            </a:extLst>
          </p:cNvPr>
          <p:cNvSpPr>
            <a:spLocks noGrp="1"/>
          </p:cNvSpPr>
          <p:nvPr>
            <p:ph idx="1"/>
          </p:nvPr>
        </p:nvSpPr>
        <p:spPr/>
        <p:txBody>
          <a:bodyPr/>
          <a:lstStyle/>
          <a:p>
            <a:endParaRPr lang="en-IN" dirty="0"/>
          </a:p>
        </p:txBody>
      </p:sp>
      <p:sp>
        <p:nvSpPr>
          <p:cNvPr id="4" name="Rectangle 3">
            <a:extLst>
              <a:ext uri="{FF2B5EF4-FFF2-40B4-BE49-F238E27FC236}">
                <a16:creationId xmlns:a16="http://schemas.microsoft.com/office/drawing/2014/main" id="{B8DBACD0-733E-8DB0-5C54-1A1F44CAE63F}"/>
              </a:ext>
            </a:extLst>
          </p:cNvPr>
          <p:cNvSpPr/>
          <p:nvPr/>
        </p:nvSpPr>
        <p:spPr>
          <a:xfrm>
            <a:off x="0" y="0"/>
            <a:ext cx="12192000" cy="6858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5" name="Text Placeholder 2">
            <a:extLst>
              <a:ext uri="{FF2B5EF4-FFF2-40B4-BE49-F238E27FC236}">
                <a16:creationId xmlns:a16="http://schemas.microsoft.com/office/drawing/2014/main" id="{563090B7-67CC-8AA7-0406-B0359D66B913}"/>
              </a:ext>
            </a:extLst>
          </p:cNvPr>
          <p:cNvSpPr txBox="1">
            <a:spLocks/>
          </p:cNvSpPr>
          <p:nvPr/>
        </p:nvSpPr>
        <p:spPr>
          <a:xfrm>
            <a:off x="2086113" y="3719164"/>
            <a:ext cx="7891346" cy="5595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200" dirty="0">
                <a:solidFill>
                  <a:srgbClr val="004165"/>
                </a:solidFill>
                <a:latin typeface="Gotham" panose="02000504050000020004" pitchFamily="2" charset="0"/>
              </a:rPr>
              <a:t>Club/Area/Division</a:t>
            </a:r>
          </a:p>
        </p:txBody>
      </p:sp>
      <p:sp>
        <p:nvSpPr>
          <p:cNvPr id="6" name="Text Placeholder 1">
            <a:extLst>
              <a:ext uri="{FF2B5EF4-FFF2-40B4-BE49-F238E27FC236}">
                <a16:creationId xmlns:a16="http://schemas.microsoft.com/office/drawing/2014/main" id="{536085C8-3435-6F7A-03A9-5EE2B30AAEF3}"/>
              </a:ext>
            </a:extLst>
          </p:cNvPr>
          <p:cNvSpPr txBox="1">
            <a:spLocks/>
          </p:cNvSpPr>
          <p:nvPr/>
        </p:nvSpPr>
        <p:spPr>
          <a:xfrm>
            <a:off x="1257300" y="2743116"/>
            <a:ext cx="9677400" cy="9869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N" sz="5400" spc="-5" dirty="0">
                <a:latin typeface="Gotham" panose="02000504050000020004" pitchFamily="2" charset="0"/>
              </a:rPr>
              <a:t>Humorous Speech </a:t>
            </a:r>
            <a:r>
              <a:rPr lang="en-US" sz="5400" spc="-5" dirty="0">
                <a:latin typeface="Gotham" panose="02000504050000020004" pitchFamily="2" charset="0"/>
              </a:rPr>
              <a:t>Contest</a:t>
            </a:r>
          </a:p>
        </p:txBody>
      </p:sp>
      <p:cxnSp>
        <p:nvCxnSpPr>
          <p:cNvPr id="8" name="Straight Connector 7">
            <a:extLst>
              <a:ext uri="{FF2B5EF4-FFF2-40B4-BE49-F238E27FC236}">
                <a16:creationId xmlns:a16="http://schemas.microsoft.com/office/drawing/2014/main" id="{59A2FBEE-4C9E-CAEE-BE0D-1EC140F83F83}"/>
              </a:ext>
            </a:extLst>
          </p:cNvPr>
          <p:cNvCxnSpPr/>
          <p:nvPr/>
        </p:nvCxnSpPr>
        <p:spPr>
          <a:xfrm>
            <a:off x="1484670" y="2281084"/>
            <a:ext cx="9379974" cy="0"/>
          </a:xfrm>
          <a:prstGeom prst="line">
            <a:avLst/>
          </a:prstGeom>
          <a:ln>
            <a:solidFill>
              <a:srgbClr val="004165"/>
            </a:solidFill>
          </a:ln>
        </p:spPr>
        <p:style>
          <a:lnRef idx="2">
            <a:schemeClr val="dk1"/>
          </a:lnRef>
          <a:fillRef idx="0">
            <a:schemeClr val="dk1"/>
          </a:fillRef>
          <a:effectRef idx="1">
            <a:schemeClr val="dk1"/>
          </a:effectRef>
          <a:fontRef idx="minor">
            <a:schemeClr val="tx1"/>
          </a:fontRef>
        </p:style>
      </p:cxnSp>
      <p:sp>
        <p:nvSpPr>
          <p:cNvPr id="9" name="Text Placeholder 2">
            <a:extLst>
              <a:ext uri="{FF2B5EF4-FFF2-40B4-BE49-F238E27FC236}">
                <a16:creationId xmlns:a16="http://schemas.microsoft.com/office/drawing/2014/main" id="{DA88F0C9-0EA9-7F88-37EB-6A2E6CB46A94}"/>
              </a:ext>
            </a:extLst>
          </p:cNvPr>
          <p:cNvSpPr txBox="1">
            <a:spLocks/>
          </p:cNvSpPr>
          <p:nvPr/>
        </p:nvSpPr>
        <p:spPr>
          <a:xfrm>
            <a:off x="1983177" y="4528374"/>
            <a:ext cx="7891346" cy="559586"/>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600" b="1" dirty="0">
                <a:solidFill>
                  <a:srgbClr val="004165"/>
                </a:solidFill>
                <a:latin typeface="Gotham"/>
              </a:rPr>
              <a:t>Sergeant-at-Arms Briefing</a:t>
            </a:r>
          </a:p>
          <a:p>
            <a:pPr marL="0" indent="0" algn="ctr">
              <a:buNone/>
            </a:pPr>
            <a:r>
              <a:rPr lang="en-US" sz="2000" dirty="0">
                <a:solidFill>
                  <a:srgbClr val="004165"/>
                </a:solidFill>
                <a:latin typeface="Gotham" panose="02000504050000020004" pitchFamily="2" charset="0"/>
              </a:rPr>
              <a:t>Date</a:t>
            </a:r>
          </a:p>
        </p:txBody>
      </p:sp>
      <p:pic>
        <p:nvPicPr>
          <p:cNvPr id="10" name="Picture 9" descr="A black background with blue and red text&#10;&#10;Description automatically generated">
            <a:extLst>
              <a:ext uri="{FF2B5EF4-FFF2-40B4-BE49-F238E27FC236}">
                <a16:creationId xmlns:a16="http://schemas.microsoft.com/office/drawing/2014/main" id="{B3ACB844-8443-37DD-526A-AAFAA2DBC6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8524" y="-617805"/>
            <a:ext cx="3892266" cy="4637903"/>
          </a:xfrm>
          <a:prstGeom prst="rect">
            <a:avLst/>
          </a:prstGeom>
        </p:spPr>
      </p:pic>
    </p:spTree>
    <p:extLst>
      <p:ext uri="{BB962C8B-B14F-4D97-AF65-F5344CB8AC3E}">
        <p14:creationId xmlns:p14="http://schemas.microsoft.com/office/powerpoint/2010/main" val="683549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Basics of Humorous Speech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11009670" cy="4201549"/>
          </a:xfrm>
        </p:spPr>
        <p:txBody>
          <a:bodyPr>
            <a:normAutofit/>
          </a:bodyPr>
          <a:lstStyle/>
          <a:p>
            <a:pPr marL="342900" indent="-342900">
              <a:buFont typeface="Arial" panose="020B0604020202020204" pitchFamily="34" charset="0"/>
              <a:buChar char="•"/>
            </a:pPr>
            <a:r>
              <a:rPr lang="en-US" sz="2000" spc="-5" dirty="0">
                <a:solidFill>
                  <a:srgbClr val="333333"/>
                </a:solidFill>
                <a:latin typeface="Arial MT"/>
              </a:rPr>
              <a:t>It is recommended to have 1 Chief SAA and 2 SAA for smooth functioning of the contest</a:t>
            </a:r>
          </a:p>
          <a:p>
            <a:pPr marL="342900" indent="-342900">
              <a:buFont typeface="Arial" panose="020B0604020202020204" pitchFamily="34" charset="0"/>
              <a:buChar char="•"/>
            </a:pPr>
            <a:endParaRPr lang="en-US" sz="2000" spc="-5" dirty="0">
              <a:solidFill>
                <a:srgbClr val="333333"/>
              </a:solidFill>
              <a:latin typeface="Arial MT"/>
            </a:endParaRPr>
          </a:p>
          <a:p>
            <a:pPr marL="342900" indent="-342900">
              <a:buFont typeface="Arial" panose="020B0604020202020204" pitchFamily="34" charset="0"/>
              <a:buChar char="•"/>
            </a:pPr>
            <a:r>
              <a:rPr lang="en-US" sz="2000" spc="-5" dirty="0">
                <a:solidFill>
                  <a:srgbClr val="333333"/>
                </a:solidFill>
                <a:latin typeface="Arial MT"/>
              </a:rPr>
              <a:t>As Sergeant-At-Arms you are expected to arrive at least 60 minutes prior to setup the contest room and holding area and coordinate with contest officials. It is also your responsibility to check your audio arrangements etc. </a:t>
            </a:r>
          </a:p>
          <a:p>
            <a:pPr marL="342900" indent="-342900">
              <a:buFont typeface="Arial" panose="020B0604020202020204" pitchFamily="34" charset="0"/>
              <a:buChar char="•"/>
            </a:pPr>
            <a:endParaRPr lang="en-US" sz="2000" spc="-5" dirty="0">
              <a:solidFill>
                <a:srgbClr val="333333"/>
              </a:solidFill>
              <a:latin typeface="Arial MT"/>
            </a:endParaRPr>
          </a:p>
          <a:p>
            <a:pPr marL="342900" indent="-342900">
              <a:buFont typeface="Arial" panose="020B0604020202020204" pitchFamily="34" charset="0"/>
              <a:buChar char="•"/>
            </a:pPr>
            <a:r>
              <a:rPr lang="en-US" sz="2000" spc="-5" dirty="0">
                <a:solidFill>
                  <a:srgbClr val="333333"/>
                </a:solidFill>
                <a:latin typeface="Arial MT"/>
              </a:rPr>
              <a:t>You are to ensure that the entrance of the contest room is secured during the contest, ensures the contest decorum is maintained throughout the contest and escorts contestants to and from the holding area to contest room </a:t>
            </a:r>
          </a:p>
          <a:p>
            <a:endParaRPr lang="en-US" sz="2000" spc="-5" dirty="0">
              <a:solidFill>
                <a:srgbClr val="333333"/>
              </a:solidFill>
              <a:latin typeface="Arial MT"/>
            </a:endParaRPr>
          </a:p>
          <a:p>
            <a:pPr marL="342900" indent="-342900">
              <a:buFont typeface="Arial" panose="020B0604020202020204" pitchFamily="34" charset="0"/>
              <a:buChar char="•"/>
            </a:pPr>
            <a:r>
              <a:rPr lang="en-US" sz="2000" spc="-5" dirty="0">
                <a:solidFill>
                  <a:srgbClr val="333333"/>
                </a:solidFill>
                <a:latin typeface="Arial MT"/>
              </a:rPr>
              <a:t>Obtain a seat closest to the door to facilitate duties</a:t>
            </a: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2739743"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#OneDistrictOneTeam</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Tree>
    <p:extLst>
      <p:ext uri="{BB962C8B-B14F-4D97-AF65-F5344CB8AC3E}">
        <p14:creationId xmlns:p14="http://schemas.microsoft.com/office/powerpoint/2010/main" val="3397209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Basics of Humorous Speech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11009670" cy="4201549"/>
          </a:xfrm>
        </p:spPr>
        <p:txBody>
          <a:bodyPr vert="horz" lIns="91440" tIns="45720" rIns="91440" bIns="45720" rtlCol="0" anchor="t">
            <a:normAutofit/>
          </a:bodyPr>
          <a:lstStyle/>
          <a:p>
            <a:pPr marL="342900" indent="-342900">
              <a:buFont typeface="Arial" panose="020B0604020202020204" pitchFamily="34" charset="0"/>
              <a:buChar char="•"/>
            </a:pPr>
            <a:r>
              <a:rPr lang="en-US" sz="2000" spc="-5" dirty="0">
                <a:solidFill>
                  <a:srgbClr val="333333"/>
                </a:solidFill>
                <a:latin typeface="Arial MT"/>
              </a:rPr>
              <a:t>Before the contest, meet with Contest Chair and Contestants at least 30 minutes prior to Contest and get speaking order and any other contestant(s) requirement for setting up props etc. for the contest</a:t>
            </a:r>
          </a:p>
          <a:p>
            <a:pPr marL="342900" indent="-342900">
              <a:buFont typeface="Arial" panose="020B0604020202020204" pitchFamily="34" charset="0"/>
              <a:buChar char="•"/>
            </a:pPr>
            <a:r>
              <a:rPr lang="en-US" sz="2000" spc="-5" dirty="0">
                <a:solidFill>
                  <a:srgbClr val="333333"/>
                </a:solidFill>
                <a:latin typeface="Arial MT"/>
              </a:rPr>
              <a:t>Do the following with Contest Chair </a:t>
            </a:r>
          </a:p>
          <a:p>
            <a:pPr marL="0" indent="0">
              <a:buNone/>
            </a:pPr>
            <a:r>
              <a:rPr lang="en-US" sz="2000" spc="-5" dirty="0">
                <a:solidFill>
                  <a:srgbClr val="333333"/>
                </a:solidFill>
                <a:latin typeface="Arial MT"/>
              </a:rPr>
              <a:t>	a. Verify presence of Contestants and pronunciation of names</a:t>
            </a:r>
          </a:p>
          <a:p>
            <a:pPr marL="0" indent="0">
              <a:buNone/>
            </a:pPr>
            <a:r>
              <a:rPr lang="en-US" sz="2000" spc="-5" dirty="0">
                <a:solidFill>
                  <a:srgbClr val="333333"/>
                </a:solidFill>
                <a:latin typeface="Arial MT"/>
              </a:rPr>
              <a:t>	b. Assist Contest Chair for marking speaking area for contestants </a:t>
            </a:r>
          </a:p>
          <a:p>
            <a:pPr marL="0" indent="0">
              <a:buNone/>
            </a:pPr>
            <a:r>
              <a:rPr lang="en-US" sz="2000" spc="-5" dirty="0">
                <a:solidFill>
                  <a:srgbClr val="333333"/>
                </a:solidFill>
                <a:latin typeface="Arial MT"/>
              </a:rPr>
              <a:t>	c. Assist contestants to get acquainted with the speaking area, test microphones 	etc.</a:t>
            </a:r>
            <a:endParaRPr lang="en-US" dirty="0">
              <a:solidFill>
                <a:srgbClr val="000000"/>
              </a:solidFill>
              <a:latin typeface="Aptos" panose="02110004020202020204"/>
            </a:endParaRPr>
          </a:p>
          <a:p>
            <a:pPr marL="0" indent="0">
              <a:buNone/>
            </a:pPr>
            <a:r>
              <a:rPr lang="en-US" sz="2000" spc="-5" dirty="0">
                <a:solidFill>
                  <a:srgbClr val="000000"/>
                </a:solidFill>
                <a:latin typeface="Aptos" panose="02110004020202020204"/>
              </a:rPr>
              <a:t>                  </a:t>
            </a:r>
            <a:r>
              <a:rPr lang="en-US" sz="2000" spc="-5" dirty="0">
                <a:solidFill>
                  <a:srgbClr val="333333"/>
                </a:solidFill>
                <a:latin typeface="Arial MT"/>
              </a:rPr>
              <a:t>d. Ask contestants if they need any help in setting up the props for their speech</a:t>
            </a:r>
            <a:endParaRPr lang="en-US" dirty="0"/>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2739743"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#OneDistrictOneTeam</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Tree>
    <p:extLst>
      <p:ext uri="{BB962C8B-B14F-4D97-AF65-F5344CB8AC3E}">
        <p14:creationId xmlns:p14="http://schemas.microsoft.com/office/powerpoint/2010/main" val="46648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Basics of Humorous Speech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11009670" cy="4201549"/>
          </a:xfrm>
        </p:spPr>
        <p:txBody>
          <a:bodyPr vert="horz" lIns="91440" tIns="45720" rIns="91440" bIns="45720" rtlCol="0" anchor="t">
            <a:normAutofit/>
          </a:bodyPr>
          <a:lstStyle/>
          <a:p>
            <a:pPr marL="342900" indent="-342900">
              <a:buFont typeface="Arial" panose="020B0604020202020204" pitchFamily="34" charset="0"/>
              <a:buChar char="•"/>
            </a:pPr>
            <a:r>
              <a:rPr lang="en-US" sz="2000" spc="-5" dirty="0">
                <a:solidFill>
                  <a:srgbClr val="333333"/>
                </a:solidFill>
                <a:latin typeface="Arial MT"/>
                <a:cs typeface="Arial MT"/>
              </a:rPr>
              <a:t>As</a:t>
            </a:r>
            <a:r>
              <a:rPr lang="en-US" sz="2000" spc="165" dirty="0">
                <a:solidFill>
                  <a:srgbClr val="333333"/>
                </a:solidFill>
                <a:latin typeface="Arial MT"/>
                <a:cs typeface="Arial MT"/>
              </a:rPr>
              <a:t> </a:t>
            </a:r>
            <a:r>
              <a:rPr lang="en-US" sz="2000" spc="-5" dirty="0">
                <a:solidFill>
                  <a:srgbClr val="333333"/>
                </a:solidFill>
                <a:latin typeface="Arial MT"/>
                <a:cs typeface="Arial MT"/>
              </a:rPr>
              <a:t>Sergeant-At-Arms,</a:t>
            </a:r>
            <a:r>
              <a:rPr lang="en-US" sz="2000" spc="170" dirty="0">
                <a:solidFill>
                  <a:srgbClr val="333333"/>
                </a:solidFill>
                <a:latin typeface="Arial MT"/>
                <a:cs typeface="Arial MT"/>
              </a:rPr>
              <a:t> </a:t>
            </a:r>
            <a:r>
              <a:rPr lang="en-US" sz="2000" spc="-5" dirty="0">
                <a:solidFill>
                  <a:srgbClr val="333333"/>
                </a:solidFill>
                <a:latin typeface="Arial MT"/>
                <a:cs typeface="Arial MT"/>
              </a:rPr>
              <a:t>it</a:t>
            </a:r>
            <a:r>
              <a:rPr lang="en-US" sz="2000" spc="180" dirty="0">
                <a:solidFill>
                  <a:srgbClr val="333333"/>
                </a:solidFill>
                <a:latin typeface="Arial MT"/>
                <a:cs typeface="Arial MT"/>
              </a:rPr>
              <a:t> </a:t>
            </a:r>
            <a:r>
              <a:rPr lang="en-US" sz="2000" spc="-5" dirty="0">
                <a:solidFill>
                  <a:srgbClr val="333333"/>
                </a:solidFill>
                <a:latin typeface="Arial MT"/>
                <a:cs typeface="Arial MT"/>
              </a:rPr>
              <a:t>is</a:t>
            </a:r>
            <a:r>
              <a:rPr lang="en-US" sz="2000" spc="170" dirty="0">
                <a:solidFill>
                  <a:srgbClr val="333333"/>
                </a:solidFill>
                <a:latin typeface="Arial MT"/>
                <a:cs typeface="Arial MT"/>
              </a:rPr>
              <a:t> </a:t>
            </a:r>
            <a:r>
              <a:rPr lang="en-US" sz="2000" spc="-5" dirty="0">
                <a:solidFill>
                  <a:srgbClr val="333333"/>
                </a:solidFill>
                <a:latin typeface="Arial MT"/>
                <a:cs typeface="Arial MT"/>
              </a:rPr>
              <a:t>your</a:t>
            </a:r>
            <a:r>
              <a:rPr lang="en-US" sz="2000" spc="165" dirty="0">
                <a:solidFill>
                  <a:srgbClr val="333333"/>
                </a:solidFill>
                <a:latin typeface="Arial MT"/>
                <a:cs typeface="Arial MT"/>
              </a:rPr>
              <a:t> </a:t>
            </a:r>
            <a:r>
              <a:rPr lang="en-US" sz="2000" spc="-5" dirty="0">
                <a:solidFill>
                  <a:srgbClr val="333333"/>
                </a:solidFill>
                <a:latin typeface="Arial MT"/>
                <a:cs typeface="Arial MT"/>
              </a:rPr>
              <a:t>responsibility</a:t>
            </a:r>
            <a:r>
              <a:rPr lang="en-US" sz="2000" spc="175" dirty="0">
                <a:solidFill>
                  <a:srgbClr val="333333"/>
                </a:solidFill>
                <a:latin typeface="Arial MT"/>
                <a:cs typeface="Arial MT"/>
              </a:rPr>
              <a:t> </a:t>
            </a:r>
            <a:r>
              <a:rPr lang="en-US" sz="2000" spc="-5" dirty="0">
                <a:solidFill>
                  <a:srgbClr val="333333"/>
                </a:solidFill>
                <a:latin typeface="Arial MT"/>
                <a:cs typeface="Arial MT"/>
              </a:rPr>
              <a:t>to</a:t>
            </a:r>
            <a:r>
              <a:rPr lang="en-US" sz="2000" spc="165" dirty="0">
                <a:solidFill>
                  <a:srgbClr val="333333"/>
                </a:solidFill>
                <a:latin typeface="Arial MT"/>
                <a:cs typeface="Arial MT"/>
              </a:rPr>
              <a:t> </a:t>
            </a:r>
            <a:r>
              <a:rPr lang="en-US" sz="2000" spc="-5" dirty="0">
                <a:solidFill>
                  <a:srgbClr val="333333"/>
                </a:solidFill>
                <a:latin typeface="Arial MT"/>
                <a:cs typeface="Arial MT"/>
              </a:rPr>
              <a:t>make</a:t>
            </a:r>
            <a:r>
              <a:rPr lang="en-US" sz="2000" spc="165" dirty="0">
                <a:solidFill>
                  <a:srgbClr val="333333"/>
                </a:solidFill>
                <a:latin typeface="Arial MT"/>
                <a:cs typeface="Arial MT"/>
              </a:rPr>
              <a:t> </a:t>
            </a:r>
            <a:r>
              <a:rPr lang="en-US" sz="2000" spc="-5" dirty="0">
                <a:solidFill>
                  <a:srgbClr val="333333"/>
                </a:solidFill>
                <a:latin typeface="Arial MT"/>
                <a:cs typeface="Arial MT"/>
              </a:rPr>
              <a:t>sure</a:t>
            </a:r>
            <a:r>
              <a:rPr lang="en-US" sz="2000" spc="185" dirty="0">
                <a:solidFill>
                  <a:srgbClr val="333333"/>
                </a:solidFill>
                <a:latin typeface="Arial MT"/>
                <a:cs typeface="Arial MT"/>
              </a:rPr>
              <a:t> </a:t>
            </a:r>
            <a:r>
              <a:rPr lang="en-US" sz="2000" dirty="0">
                <a:solidFill>
                  <a:srgbClr val="333333"/>
                </a:solidFill>
                <a:latin typeface="Arial MT"/>
                <a:cs typeface="Arial MT"/>
              </a:rPr>
              <a:t>that</a:t>
            </a:r>
            <a:r>
              <a:rPr lang="en-US" sz="2000" spc="175" dirty="0">
                <a:solidFill>
                  <a:srgbClr val="333333"/>
                </a:solidFill>
                <a:latin typeface="Arial MT"/>
                <a:cs typeface="Arial MT"/>
              </a:rPr>
              <a:t> </a:t>
            </a:r>
            <a:r>
              <a:rPr lang="en-US" sz="2000" spc="-5" dirty="0">
                <a:solidFill>
                  <a:srgbClr val="333333"/>
                </a:solidFill>
                <a:latin typeface="Arial MT"/>
                <a:cs typeface="Arial MT"/>
              </a:rPr>
              <a:t>the</a:t>
            </a:r>
            <a:r>
              <a:rPr lang="en-US" sz="2000" spc="175" dirty="0">
                <a:solidFill>
                  <a:srgbClr val="333333"/>
                </a:solidFill>
                <a:latin typeface="Arial MT"/>
                <a:cs typeface="Arial MT"/>
              </a:rPr>
              <a:t> </a:t>
            </a:r>
            <a:r>
              <a:rPr lang="en-US" sz="2000" dirty="0">
                <a:solidFill>
                  <a:srgbClr val="333333"/>
                </a:solidFill>
                <a:latin typeface="Arial MT"/>
                <a:cs typeface="Arial MT"/>
              </a:rPr>
              <a:t>contest</a:t>
            </a:r>
            <a:r>
              <a:rPr lang="en-US" sz="2000" spc="170" dirty="0">
                <a:solidFill>
                  <a:srgbClr val="333333"/>
                </a:solidFill>
                <a:latin typeface="Arial MT"/>
                <a:cs typeface="Arial MT"/>
              </a:rPr>
              <a:t> </a:t>
            </a:r>
            <a:r>
              <a:rPr lang="en-US" sz="2000" dirty="0">
                <a:solidFill>
                  <a:srgbClr val="333333"/>
                </a:solidFill>
                <a:latin typeface="Arial MT"/>
                <a:cs typeface="Arial MT"/>
              </a:rPr>
              <a:t>room</a:t>
            </a:r>
            <a:r>
              <a:rPr lang="en-US" sz="2000" spc="160" dirty="0">
                <a:solidFill>
                  <a:srgbClr val="333333"/>
                </a:solidFill>
                <a:latin typeface="Arial MT"/>
                <a:cs typeface="Arial MT"/>
              </a:rPr>
              <a:t> </a:t>
            </a:r>
            <a:r>
              <a:rPr lang="en-US" sz="2000" spc="-5" dirty="0">
                <a:solidFill>
                  <a:srgbClr val="333333"/>
                </a:solidFill>
                <a:latin typeface="Arial MT"/>
                <a:cs typeface="Arial MT"/>
              </a:rPr>
              <a:t>is </a:t>
            </a:r>
            <a:r>
              <a:rPr lang="en-US" sz="2000" spc="-595" dirty="0">
                <a:solidFill>
                  <a:srgbClr val="333333"/>
                </a:solidFill>
                <a:latin typeface="Arial MT"/>
                <a:cs typeface="Arial MT"/>
              </a:rPr>
              <a:t> </a:t>
            </a:r>
            <a:r>
              <a:rPr lang="en-US" sz="2000" spc="-5" dirty="0">
                <a:solidFill>
                  <a:srgbClr val="333333"/>
                </a:solidFill>
                <a:latin typeface="Arial MT"/>
                <a:cs typeface="Arial MT"/>
              </a:rPr>
              <a:t>ready</a:t>
            </a:r>
            <a:r>
              <a:rPr lang="en-US" sz="2000" spc="5" dirty="0">
                <a:solidFill>
                  <a:srgbClr val="333333"/>
                </a:solidFill>
                <a:latin typeface="Arial MT"/>
                <a:cs typeface="Arial MT"/>
              </a:rPr>
              <a:t> </a:t>
            </a:r>
            <a:r>
              <a:rPr lang="en-US" sz="2000" spc="-5" dirty="0">
                <a:solidFill>
                  <a:srgbClr val="333333"/>
                </a:solidFill>
                <a:latin typeface="Arial MT"/>
                <a:cs typeface="Arial MT"/>
              </a:rPr>
              <a:t>and</a:t>
            </a:r>
            <a:r>
              <a:rPr lang="en-US" sz="2000" spc="15" dirty="0">
                <a:solidFill>
                  <a:srgbClr val="333333"/>
                </a:solidFill>
                <a:latin typeface="Arial MT"/>
                <a:cs typeface="Arial MT"/>
              </a:rPr>
              <a:t> </a:t>
            </a:r>
            <a:r>
              <a:rPr lang="en-US" sz="2000" spc="-5" dirty="0">
                <a:solidFill>
                  <a:srgbClr val="333333"/>
                </a:solidFill>
                <a:latin typeface="Arial MT"/>
                <a:cs typeface="Arial MT"/>
              </a:rPr>
              <a:t>the</a:t>
            </a:r>
            <a:r>
              <a:rPr lang="en-US" sz="2000" dirty="0">
                <a:solidFill>
                  <a:srgbClr val="333333"/>
                </a:solidFill>
                <a:latin typeface="Arial MT"/>
                <a:cs typeface="Arial MT"/>
              </a:rPr>
              <a:t> </a:t>
            </a:r>
            <a:r>
              <a:rPr lang="en-US" sz="2000" spc="-5" dirty="0">
                <a:solidFill>
                  <a:srgbClr val="333333"/>
                </a:solidFill>
                <a:latin typeface="Arial MT"/>
                <a:cs typeface="Arial MT"/>
              </a:rPr>
              <a:t>doors</a:t>
            </a:r>
            <a:r>
              <a:rPr lang="en-US" sz="2000" spc="10" dirty="0">
                <a:solidFill>
                  <a:srgbClr val="333333"/>
                </a:solidFill>
                <a:latin typeface="Arial MT"/>
                <a:cs typeface="Arial MT"/>
              </a:rPr>
              <a:t> </a:t>
            </a:r>
            <a:r>
              <a:rPr lang="en-US" sz="2000" spc="-5" dirty="0">
                <a:solidFill>
                  <a:srgbClr val="333333"/>
                </a:solidFill>
                <a:latin typeface="Arial MT"/>
                <a:cs typeface="Arial MT"/>
              </a:rPr>
              <a:t>are</a:t>
            </a:r>
            <a:r>
              <a:rPr lang="en-US" sz="2000" spc="15" dirty="0">
                <a:solidFill>
                  <a:srgbClr val="333333"/>
                </a:solidFill>
                <a:latin typeface="Arial MT"/>
                <a:cs typeface="Arial MT"/>
              </a:rPr>
              <a:t> </a:t>
            </a:r>
            <a:r>
              <a:rPr lang="en-US" sz="2000" dirty="0">
                <a:solidFill>
                  <a:srgbClr val="333333"/>
                </a:solidFill>
                <a:latin typeface="Arial MT"/>
                <a:cs typeface="Arial MT"/>
              </a:rPr>
              <a:t>secure</a:t>
            </a:r>
          </a:p>
          <a:p>
            <a:endParaRPr lang="en-US" sz="2000" dirty="0">
              <a:latin typeface="Arial MT"/>
              <a:cs typeface="Arial MT"/>
            </a:endParaRPr>
          </a:p>
          <a:p>
            <a:pPr marL="342900" indent="-342900"/>
            <a:r>
              <a:rPr lang="en-US" sz="2000" spc="-5" dirty="0">
                <a:solidFill>
                  <a:srgbClr val="333333"/>
                </a:solidFill>
                <a:latin typeface="Arial MT"/>
              </a:rPr>
              <a:t>Once the contest has begun, the SAA will ensure there is no in and out of the room </a:t>
            </a:r>
          </a:p>
          <a:p>
            <a:pPr marL="342900" indent="-342900">
              <a:buFont typeface="Arial" panose="020B0604020202020204" pitchFamily="34" charset="0"/>
              <a:buChar char="•"/>
            </a:pPr>
            <a:endParaRPr lang="en-US" sz="2000" spc="-5" dirty="0">
              <a:solidFill>
                <a:srgbClr val="333333"/>
              </a:solidFill>
              <a:latin typeface="Arial MT"/>
            </a:endParaRPr>
          </a:p>
          <a:p>
            <a:pPr marL="342900" indent="-342900">
              <a:buFont typeface="Arial" panose="020B0604020202020204" pitchFamily="34" charset="0"/>
              <a:buChar char="•"/>
            </a:pPr>
            <a:r>
              <a:rPr lang="en-US" sz="2000" spc="-5" dirty="0">
                <a:solidFill>
                  <a:srgbClr val="333333"/>
                </a:solidFill>
                <a:latin typeface="Arial MT"/>
              </a:rPr>
              <a:t>Prepare the next Contestant during the one-minute silence</a:t>
            </a:r>
          </a:p>
          <a:p>
            <a:endParaRPr lang="en-US" sz="2000" spc="-5" dirty="0">
              <a:solidFill>
                <a:srgbClr val="333333"/>
              </a:solidFill>
              <a:latin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2739743"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#OneDistrictOneTeam</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Tree>
    <p:extLst>
      <p:ext uri="{BB962C8B-B14F-4D97-AF65-F5344CB8AC3E}">
        <p14:creationId xmlns:p14="http://schemas.microsoft.com/office/powerpoint/2010/main" val="1376463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Speaking Order</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11009670" cy="4201549"/>
          </a:xfrm>
        </p:spPr>
        <p:txBody>
          <a:bodyPr>
            <a:normAutofit/>
          </a:bodyPr>
          <a:lstStyle/>
          <a:p>
            <a:pPr marL="698500" lvl="1" indent="-229235">
              <a:lnSpc>
                <a:spcPct val="100000"/>
              </a:lnSpc>
              <a:spcBef>
                <a:spcPts val="500"/>
              </a:spcBef>
              <a:buFont typeface="Calibri"/>
              <a:buChar char="▪"/>
              <a:tabLst>
                <a:tab pos="697865" algn="l"/>
                <a:tab pos="698500" algn="l"/>
              </a:tabLst>
            </a:pPr>
            <a:r>
              <a:rPr lang="fr-FR" spc="-5" dirty="0">
                <a:solidFill>
                  <a:srgbClr val="333333"/>
                </a:solidFill>
                <a:latin typeface="Arial MT"/>
                <a:cs typeface="Arial MT"/>
              </a:rPr>
              <a:t>Contestant</a:t>
            </a:r>
            <a:r>
              <a:rPr lang="fr-FR" spc="-10" dirty="0">
                <a:solidFill>
                  <a:srgbClr val="333333"/>
                </a:solidFill>
                <a:latin typeface="Arial MT"/>
                <a:cs typeface="Arial MT"/>
              </a:rPr>
              <a:t> </a:t>
            </a:r>
            <a:r>
              <a:rPr lang="fr-FR" spc="-5" dirty="0">
                <a:solidFill>
                  <a:srgbClr val="333333"/>
                </a:solidFill>
                <a:latin typeface="Arial MT"/>
                <a:cs typeface="Arial MT"/>
              </a:rPr>
              <a:t>1</a:t>
            </a:r>
            <a:r>
              <a:rPr lang="fr-FR" spc="-25" dirty="0">
                <a:solidFill>
                  <a:srgbClr val="333333"/>
                </a:solidFill>
                <a:latin typeface="Arial MT"/>
                <a:cs typeface="Arial MT"/>
              </a:rPr>
              <a:t> </a:t>
            </a:r>
            <a:r>
              <a:rPr lang="fr-FR" spc="-5" dirty="0">
                <a:solidFill>
                  <a:srgbClr val="333333"/>
                </a:solidFill>
                <a:latin typeface="Arial MT"/>
                <a:cs typeface="Arial MT"/>
              </a:rPr>
              <a:t>–</a:t>
            </a:r>
            <a:endParaRPr lang="fr-FR" dirty="0">
              <a:latin typeface="Arial MT"/>
              <a:cs typeface="Arial MT"/>
            </a:endParaRPr>
          </a:p>
          <a:p>
            <a:pPr marL="698500" lvl="1" indent="-229235">
              <a:lnSpc>
                <a:spcPct val="100000"/>
              </a:lnSpc>
              <a:spcBef>
                <a:spcPts val="505"/>
              </a:spcBef>
              <a:buFont typeface="Calibri"/>
              <a:buChar char="▪"/>
              <a:tabLst>
                <a:tab pos="697865" algn="l"/>
                <a:tab pos="698500" algn="l"/>
              </a:tabLst>
            </a:pPr>
            <a:r>
              <a:rPr lang="fr-FR" spc="-5" dirty="0">
                <a:solidFill>
                  <a:srgbClr val="333333"/>
                </a:solidFill>
                <a:latin typeface="Arial MT"/>
                <a:cs typeface="Arial MT"/>
              </a:rPr>
              <a:t>Contestant</a:t>
            </a:r>
            <a:r>
              <a:rPr lang="fr-FR" spc="-10" dirty="0">
                <a:solidFill>
                  <a:srgbClr val="333333"/>
                </a:solidFill>
                <a:latin typeface="Arial MT"/>
                <a:cs typeface="Arial MT"/>
              </a:rPr>
              <a:t> </a:t>
            </a:r>
            <a:r>
              <a:rPr lang="fr-FR" spc="-5" dirty="0">
                <a:solidFill>
                  <a:srgbClr val="333333"/>
                </a:solidFill>
                <a:latin typeface="Arial MT"/>
                <a:cs typeface="Arial MT"/>
              </a:rPr>
              <a:t>2</a:t>
            </a:r>
            <a:r>
              <a:rPr lang="fr-FR" spc="-25" dirty="0">
                <a:solidFill>
                  <a:srgbClr val="333333"/>
                </a:solidFill>
                <a:latin typeface="Arial MT"/>
                <a:cs typeface="Arial MT"/>
              </a:rPr>
              <a:t> </a:t>
            </a:r>
            <a:r>
              <a:rPr lang="fr-FR" spc="-5" dirty="0">
                <a:solidFill>
                  <a:srgbClr val="333333"/>
                </a:solidFill>
                <a:latin typeface="Arial MT"/>
                <a:cs typeface="Arial MT"/>
              </a:rPr>
              <a:t>–</a:t>
            </a:r>
            <a:endParaRPr lang="fr-FR" dirty="0">
              <a:latin typeface="Arial MT"/>
              <a:cs typeface="Arial MT"/>
            </a:endParaRPr>
          </a:p>
          <a:p>
            <a:pPr marL="698500" lvl="1" indent="-229235">
              <a:lnSpc>
                <a:spcPct val="100000"/>
              </a:lnSpc>
              <a:spcBef>
                <a:spcPts val="495"/>
              </a:spcBef>
              <a:buFont typeface="Calibri"/>
              <a:buChar char="▪"/>
              <a:tabLst>
                <a:tab pos="697865" algn="l"/>
                <a:tab pos="698500" algn="l"/>
              </a:tabLst>
            </a:pPr>
            <a:r>
              <a:rPr lang="fr-FR" spc="-5" dirty="0">
                <a:solidFill>
                  <a:srgbClr val="333333"/>
                </a:solidFill>
                <a:latin typeface="Arial MT"/>
                <a:cs typeface="Arial MT"/>
              </a:rPr>
              <a:t>Contestant</a:t>
            </a:r>
            <a:r>
              <a:rPr lang="fr-FR" spc="-10" dirty="0">
                <a:solidFill>
                  <a:srgbClr val="333333"/>
                </a:solidFill>
                <a:latin typeface="Arial MT"/>
                <a:cs typeface="Arial MT"/>
              </a:rPr>
              <a:t> </a:t>
            </a:r>
            <a:r>
              <a:rPr lang="fr-FR" spc="-5" dirty="0">
                <a:solidFill>
                  <a:srgbClr val="333333"/>
                </a:solidFill>
                <a:latin typeface="Arial MT"/>
                <a:cs typeface="Arial MT"/>
              </a:rPr>
              <a:t>3</a:t>
            </a:r>
            <a:r>
              <a:rPr lang="fr-FR" spc="-25" dirty="0">
                <a:solidFill>
                  <a:srgbClr val="333333"/>
                </a:solidFill>
                <a:latin typeface="Arial MT"/>
                <a:cs typeface="Arial MT"/>
              </a:rPr>
              <a:t> </a:t>
            </a:r>
            <a:r>
              <a:rPr lang="fr-FR" spc="-5" dirty="0">
                <a:solidFill>
                  <a:srgbClr val="333333"/>
                </a:solidFill>
                <a:latin typeface="Arial MT"/>
                <a:cs typeface="Arial MT"/>
              </a:rPr>
              <a:t>–</a:t>
            </a:r>
            <a:endParaRPr lang="fr-FR" dirty="0">
              <a:latin typeface="Arial MT"/>
              <a:cs typeface="Arial MT"/>
            </a:endParaRPr>
          </a:p>
          <a:p>
            <a:pPr marL="698500" lvl="1" indent="-229235">
              <a:lnSpc>
                <a:spcPct val="100000"/>
              </a:lnSpc>
              <a:spcBef>
                <a:spcPts val="505"/>
              </a:spcBef>
              <a:buFont typeface="Calibri"/>
              <a:buChar char="▪"/>
              <a:tabLst>
                <a:tab pos="697865" algn="l"/>
                <a:tab pos="698500" algn="l"/>
              </a:tabLst>
            </a:pPr>
            <a:r>
              <a:rPr lang="fr-FR" spc="-5" dirty="0">
                <a:solidFill>
                  <a:srgbClr val="333333"/>
                </a:solidFill>
                <a:latin typeface="Arial MT"/>
                <a:cs typeface="Arial MT"/>
              </a:rPr>
              <a:t>Contestant</a:t>
            </a:r>
            <a:r>
              <a:rPr lang="fr-FR" spc="-10" dirty="0">
                <a:solidFill>
                  <a:srgbClr val="333333"/>
                </a:solidFill>
                <a:latin typeface="Arial MT"/>
                <a:cs typeface="Arial MT"/>
              </a:rPr>
              <a:t> </a:t>
            </a:r>
            <a:r>
              <a:rPr lang="fr-FR" spc="-5" dirty="0">
                <a:solidFill>
                  <a:srgbClr val="333333"/>
                </a:solidFill>
                <a:latin typeface="Arial MT"/>
                <a:cs typeface="Arial MT"/>
              </a:rPr>
              <a:t>4</a:t>
            </a:r>
            <a:r>
              <a:rPr lang="fr-FR" spc="-25" dirty="0">
                <a:solidFill>
                  <a:srgbClr val="333333"/>
                </a:solidFill>
                <a:latin typeface="Arial MT"/>
                <a:cs typeface="Arial MT"/>
              </a:rPr>
              <a:t> </a:t>
            </a:r>
            <a:r>
              <a:rPr lang="fr-FR" spc="-5" dirty="0">
                <a:solidFill>
                  <a:srgbClr val="333333"/>
                </a:solidFill>
                <a:latin typeface="Arial MT"/>
                <a:cs typeface="Arial MT"/>
              </a:rPr>
              <a:t>–</a:t>
            </a:r>
            <a:endParaRPr lang="fr-FR" dirty="0">
              <a:latin typeface="Arial MT"/>
              <a:cs typeface="Arial MT"/>
            </a:endParaRPr>
          </a:p>
          <a:p>
            <a:pPr marL="698500" lvl="1" indent="-229235">
              <a:lnSpc>
                <a:spcPct val="100000"/>
              </a:lnSpc>
              <a:spcBef>
                <a:spcPts val="505"/>
              </a:spcBef>
              <a:buFont typeface="Calibri"/>
              <a:buChar char="▪"/>
              <a:tabLst>
                <a:tab pos="697865" algn="l"/>
                <a:tab pos="698500" algn="l"/>
              </a:tabLst>
            </a:pPr>
            <a:r>
              <a:rPr lang="fr-FR" spc="-5" dirty="0">
                <a:solidFill>
                  <a:srgbClr val="333333"/>
                </a:solidFill>
                <a:latin typeface="Arial MT"/>
                <a:cs typeface="Arial MT"/>
              </a:rPr>
              <a:t>Contestant</a:t>
            </a:r>
            <a:r>
              <a:rPr lang="fr-FR" spc="-10" dirty="0">
                <a:solidFill>
                  <a:srgbClr val="333333"/>
                </a:solidFill>
                <a:latin typeface="Arial MT"/>
                <a:cs typeface="Arial MT"/>
              </a:rPr>
              <a:t> </a:t>
            </a:r>
            <a:r>
              <a:rPr lang="fr-FR" spc="-5" dirty="0">
                <a:solidFill>
                  <a:srgbClr val="333333"/>
                </a:solidFill>
                <a:latin typeface="Arial MT"/>
                <a:cs typeface="Arial MT"/>
              </a:rPr>
              <a:t>5</a:t>
            </a:r>
            <a:r>
              <a:rPr lang="fr-FR" spc="-25" dirty="0">
                <a:solidFill>
                  <a:srgbClr val="333333"/>
                </a:solidFill>
                <a:latin typeface="Arial MT"/>
                <a:cs typeface="Arial MT"/>
              </a:rPr>
              <a:t> </a:t>
            </a:r>
            <a:r>
              <a:rPr lang="fr-FR" spc="-5" dirty="0">
                <a:solidFill>
                  <a:srgbClr val="333333"/>
                </a:solidFill>
                <a:latin typeface="Arial MT"/>
                <a:cs typeface="Arial MT"/>
              </a:rPr>
              <a:t>–</a:t>
            </a:r>
            <a:endParaRPr lang="fr-FR"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2739743"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#OneDistrictOneTeam</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Tree>
    <p:extLst>
      <p:ext uri="{BB962C8B-B14F-4D97-AF65-F5344CB8AC3E}">
        <p14:creationId xmlns:p14="http://schemas.microsoft.com/office/powerpoint/2010/main" val="1214599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Technical Failure </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11009670" cy="4201549"/>
          </a:xfrm>
        </p:spPr>
        <p:txBody>
          <a:bodyPr>
            <a:normAutofit/>
          </a:bodyPr>
          <a:lstStyle/>
          <a:p>
            <a:pPr marL="241300" indent="-228600">
              <a:buChar char="•"/>
              <a:tabLst>
                <a:tab pos="240665" algn="l"/>
                <a:tab pos="241300" algn="l"/>
              </a:tabLst>
            </a:pPr>
            <a:r>
              <a:rPr lang="en-US" sz="2400" spc="-5" dirty="0">
                <a:solidFill>
                  <a:srgbClr val="333333"/>
                </a:solidFill>
                <a:latin typeface="Arial MT"/>
              </a:rPr>
              <a:t>If the Contest cannot be continued due to an unresolved circumstance, it may be postponed to a future date</a:t>
            </a:r>
          </a:p>
          <a:p>
            <a:pPr marL="12700">
              <a:tabLst>
                <a:tab pos="240665" algn="l"/>
                <a:tab pos="241300" algn="l"/>
              </a:tabLst>
            </a:pPr>
            <a:endParaRPr lang="en-US" sz="2400" spc="-5" dirty="0">
              <a:solidFill>
                <a:srgbClr val="333333"/>
              </a:solidFill>
              <a:latin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2739743"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#OneDistrictOneTeam</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Tree>
    <p:extLst>
      <p:ext uri="{BB962C8B-B14F-4D97-AF65-F5344CB8AC3E}">
        <p14:creationId xmlns:p14="http://schemas.microsoft.com/office/powerpoint/2010/main" val="2181057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Handling Protests</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11009670" cy="4201549"/>
          </a:xfrm>
        </p:spPr>
        <p:txBody>
          <a:bodyPr>
            <a:normAutofit/>
          </a:bodyPr>
          <a:lstStyle/>
          <a:p>
            <a:pPr marL="241300" indent="-228600">
              <a:lnSpc>
                <a:spcPct val="100000"/>
              </a:lnSpc>
              <a:spcBef>
                <a:spcPts val="1010"/>
              </a:spcBef>
              <a:buChar char="•"/>
              <a:tabLst>
                <a:tab pos="240665" algn="l"/>
                <a:tab pos="241300" algn="l"/>
              </a:tabLst>
            </a:pPr>
            <a:r>
              <a:rPr lang="en-US" sz="2400" spc="-5" dirty="0">
                <a:solidFill>
                  <a:srgbClr val="333333"/>
                </a:solidFill>
                <a:latin typeface="Arial MT"/>
                <a:cs typeface="Arial MT"/>
              </a:rPr>
              <a:t>The</a:t>
            </a:r>
            <a:r>
              <a:rPr lang="en-US" sz="2400" spc="20" dirty="0">
                <a:solidFill>
                  <a:srgbClr val="333333"/>
                </a:solidFill>
                <a:latin typeface="Arial MT"/>
                <a:cs typeface="Arial MT"/>
              </a:rPr>
              <a:t> </a:t>
            </a:r>
            <a:r>
              <a:rPr lang="en-US" sz="2400" spc="-5" dirty="0">
                <a:solidFill>
                  <a:srgbClr val="333333"/>
                </a:solidFill>
                <a:latin typeface="Arial MT"/>
                <a:cs typeface="Arial MT"/>
              </a:rPr>
              <a:t>Chief</a:t>
            </a:r>
            <a:r>
              <a:rPr lang="en-US" sz="2400" spc="10" dirty="0">
                <a:solidFill>
                  <a:srgbClr val="333333"/>
                </a:solidFill>
                <a:latin typeface="Arial MT"/>
                <a:cs typeface="Arial MT"/>
              </a:rPr>
              <a:t> </a:t>
            </a:r>
            <a:r>
              <a:rPr lang="en-US" sz="2400" spc="-5" dirty="0">
                <a:solidFill>
                  <a:srgbClr val="333333"/>
                </a:solidFill>
                <a:latin typeface="Arial MT"/>
                <a:cs typeface="Arial MT"/>
              </a:rPr>
              <a:t>Judge</a:t>
            </a:r>
            <a:r>
              <a:rPr lang="en-US" sz="2400" spc="20" dirty="0">
                <a:solidFill>
                  <a:srgbClr val="333333"/>
                </a:solidFill>
                <a:latin typeface="Arial MT"/>
                <a:cs typeface="Arial MT"/>
              </a:rPr>
              <a:t> </a:t>
            </a:r>
            <a:r>
              <a:rPr lang="en-US" sz="2400" spc="-5" dirty="0">
                <a:solidFill>
                  <a:srgbClr val="333333"/>
                </a:solidFill>
                <a:latin typeface="Arial MT"/>
                <a:cs typeface="Arial MT"/>
              </a:rPr>
              <a:t>will</a:t>
            </a:r>
            <a:r>
              <a:rPr lang="en-US" sz="2400" spc="5" dirty="0">
                <a:solidFill>
                  <a:srgbClr val="333333"/>
                </a:solidFill>
                <a:latin typeface="Arial MT"/>
                <a:cs typeface="Arial MT"/>
              </a:rPr>
              <a:t> </a:t>
            </a:r>
            <a:r>
              <a:rPr lang="en-US" sz="2400" spc="-5" dirty="0">
                <a:solidFill>
                  <a:srgbClr val="333333"/>
                </a:solidFill>
                <a:latin typeface="Arial MT"/>
                <a:cs typeface="Arial MT"/>
              </a:rPr>
              <a:t>convene</a:t>
            </a:r>
            <a:r>
              <a:rPr lang="en-US" sz="2400" spc="30" dirty="0">
                <a:solidFill>
                  <a:srgbClr val="333333"/>
                </a:solidFill>
                <a:latin typeface="Arial MT"/>
                <a:cs typeface="Arial MT"/>
              </a:rPr>
              <a:t> </a:t>
            </a:r>
            <a:r>
              <a:rPr lang="en-US" sz="2400" spc="-5" dirty="0">
                <a:solidFill>
                  <a:srgbClr val="333333"/>
                </a:solidFill>
                <a:latin typeface="Arial MT"/>
                <a:cs typeface="Arial MT"/>
              </a:rPr>
              <a:t>a</a:t>
            </a:r>
            <a:r>
              <a:rPr lang="en-US" sz="2400" spc="10" dirty="0">
                <a:solidFill>
                  <a:srgbClr val="333333"/>
                </a:solidFill>
                <a:latin typeface="Arial MT"/>
                <a:cs typeface="Arial MT"/>
              </a:rPr>
              <a:t> </a:t>
            </a:r>
            <a:r>
              <a:rPr lang="en-US" sz="2400" spc="-5" dirty="0">
                <a:solidFill>
                  <a:srgbClr val="333333"/>
                </a:solidFill>
                <a:latin typeface="Arial MT"/>
                <a:cs typeface="Arial MT"/>
              </a:rPr>
              <a:t>protest</a:t>
            </a:r>
            <a:r>
              <a:rPr lang="en-US" sz="2400" spc="25" dirty="0">
                <a:solidFill>
                  <a:srgbClr val="333333"/>
                </a:solidFill>
                <a:latin typeface="Arial MT"/>
                <a:cs typeface="Arial MT"/>
              </a:rPr>
              <a:t> </a:t>
            </a:r>
            <a:r>
              <a:rPr lang="en-US" sz="2400" spc="-5" dirty="0">
                <a:solidFill>
                  <a:srgbClr val="333333"/>
                </a:solidFill>
                <a:latin typeface="Arial MT"/>
                <a:cs typeface="Arial MT"/>
              </a:rPr>
              <a:t>hearing</a:t>
            </a:r>
            <a:r>
              <a:rPr lang="en-US" sz="2400" spc="10" dirty="0">
                <a:solidFill>
                  <a:srgbClr val="333333"/>
                </a:solidFill>
                <a:latin typeface="Arial MT"/>
                <a:cs typeface="Arial MT"/>
              </a:rPr>
              <a:t> </a:t>
            </a:r>
            <a:r>
              <a:rPr lang="en-US" sz="2400" spc="-5" dirty="0">
                <a:solidFill>
                  <a:srgbClr val="333333"/>
                </a:solidFill>
                <a:latin typeface="Arial MT"/>
                <a:cs typeface="Arial MT"/>
              </a:rPr>
              <a:t>inside</a:t>
            </a:r>
            <a:r>
              <a:rPr lang="en-US" sz="2400" spc="5" dirty="0">
                <a:solidFill>
                  <a:srgbClr val="333333"/>
                </a:solidFill>
                <a:latin typeface="Arial MT"/>
                <a:cs typeface="Arial MT"/>
              </a:rPr>
              <a:t> </a:t>
            </a:r>
            <a:r>
              <a:rPr lang="en-US" sz="2400" spc="-5" dirty="0">
                <a:solidFill>
                  <a:srgbClr val="333333"/>
                </a:solidFill>
                <a:latin typeface="Arial MT"/>
                <a:cs typeface="Arial MT"/>
              </a:rPr>
              <a:t>the holding area </a:t>
            </a:r>
            <a:endParaRPr lang="en-US" sz="2400" dirty="0">
              <a:latin typeface="Arial MT"/>
              <a:cs typeface="Arial MT"/>
            </a:endParaRPr>
          </a:p>
          <a:p>
            <a:pPr marL="241300" indent="-228600">
              <a:lnSpc>
                <a:spcPct val="100000"/>
              </a:lnSpc>
              <a:spcBef>
                <a:spcPts val="994"/>
              </a:spcBef>
              <a:buChar char="•"/>
              <a:tabLst>
                <a:tab pos="240665" algn="l"/>
                <a:tab pos="241300" algn="l"/>
              </a:tabLst>
            </a:pPr>
            <a:r>
              <a:rPr lang="en-US" sz="2400" spc="-5" dirty="0">
                <a:solidFill>
                  <a:srgbClr val="333333"/>
                </a:solidFill>
                <a:latin typeface="Arial MT"/>
                <a:cs typeface="Arial MT"/>
              </a:rPr>
              <a:t>All</a:t>
            </a:r>
            <a:r>
              <a:rPr lang="en-US" sz="2400" dirty="0">
                <a:solidFill>
                  <a:srgbClr val="333333"/>
                </a:solidFill>
                <a:latin typeface="Arial MT"/>
                <a:cs typeface="Arial MT"/>
              </a:rPr>
              <a:t> </a:t>
            </a:r>
            <a:r>
              <a:rPr lang="en-US" sz="2400" spc="-5" dirty="0">
                <a:solidFill>
                  <a:srgbClr val="333333"/>
                </a:solidFill>
                <a:latin typeface="Arial MT"/>
                <a:cs typeface="Arial MT"/>
              </a:rPr>
              <a:t>the</a:t>
            </a:r>
            <a:r>
              <a:rPr lang="en-US" sz="2400" spc="5" dirty="0">
                <a:solidFill>
                  <a:srgbClr val="333333"/>
                </a:solidFill>
                <a:latin typeface="Arial MT"/>
                <a:cs typeface="Arial MT"/>
              </a:rPr>
              <a:t> </a:t>
            </a:r>
            <a:r>
              <a:rPr lang="en-US" sz="2400" spc="-5" dirty="0">
                <a:solidFill>
                  <a:srgbClr val="333333"/>
                </a:solidFill>
                <a:latin typeface="Arial MT"/>
                <a:cs typeface="Arial MT"/>
              </a:rPr>
              <a:t>Voting</a:t>
            </a:r>
            <a:r>
              <a:rPr lang="en-US" sz="2400" spc="15" dirty="0">
                <a:solidFill>
                  <a:srgbClr val="333333"/>
                </a:solidFill>
                <a:latin typeface="Arial MT"/>
                <a:cs typeface="Arial MT"/>
              </a:rPr>
              <a:t> </a:t>
            </a:r>
            <a:r>
              <a:rPr lang="en-US" sz="2400" spc="-5" dirty="0">
                <a:solidFill>
                  <a:srgbClr val="333333"/>
                </a:solidFill>
                <a:latin typeface="Arial MT"/>
                <a:cs typeface="Arial MT"/>
              </a:rPr>
              <a:t>Judges</a:t>
            </a:r>
            <a:r>
              <a:rPr lang="en-US" sz="2400" spc="15" dirty="0">
                <a:solidFill>
                  <a:srgbClr val="333333"/>
                </a:solidFill>
                <a:latin typeface="Arial MT"/>
                <a:cs typeface="Arial MT"/>
              </a:rPr>
              <a:t> </a:t>
            </a:r>
            <a:r>
              <a:rPr lang="en-US" sz="2400" spc="-5" dirty="0">
                <a:solidFill>
                  <a:srgbClr val="333333"/>
                </a:solidFill>
                <a:latin typeface="Arial MT"/>
                <a:cs typeface="Arial MT"/>
              </a:rPr>
              <a:t>will</a:t>
            </a:r>
            <a:r>
              <a:rPr lang="en-US" sz="2400" spc="5" dirty="0">
                <a:solidFill>
                  <a:srgbClr val="333333"/>
                </a:solidFill>
                <a:latin typeface="Arial MT"/>
                <a:cs typeface="Arial MT"/>
              </a:rPr>
              <a:t> </a:t>
            </a:r>
            <a:r>
              <a:rPr lang="en-US" sz="2400" spc="-5" dirty="0">
                <a:solidFill>
                  <a:srgbClr val="333333"/>
                </a:solidFill>
                <a:latin typeface="Arial MT"/>
                <a:cs typeface="Arial MT"/>
              </a:rPr>
              <a:t>be</a:t>
            </a:r>
            <a:r>
              <a:rPr lang="en-US" sz="2400" spc="5" dirty="0">
                <a:solidFill>
                  <a:srgbClr val="333333"/>
                </a:solidFill>
                <a:latin typeface="Arial MT"/>
                <a:cs typeface="Arial MT"/>
              </a:rPr>
              <a:t> </a:t>
            </a:r>
            <a:r>
              <a:rPr lang="en-US" sz="2400" spc="-5" dirty="0">
                <a:solidFill>
                  <a:srgbClr val="333333"/>
                </a:solidFill>
                <a:latin typeface="Arial MT"/>
                <a:cs typeface="Arial MT"/>
              </a:rPr>
              <a:t>called</a:t>
            </a:r>
            <a:r>
              <a:rPr lang="en-US" sz="2400" spc="20" dirty="0">
                <a:solidFill>
                  <a:srgbClr val="333333"/>
                </a:solidFill>
                <a:latin typeface="Arial MT"/>
                <a:cs typeface="Arial MT"/>
              </a:rPr>
              <a:t> </a:t>
            </a:r>
            <a:r>
              <a:rPr lang="en-US" sz="2400" spc="-5" dirty="0">
                <a:solidFill>
                  <a:srgbClr val="333333"/>
                </a:solidFill>
                <a:latin typeface="Arial MT"/>
                <a:cs typeface="Arial MT"/>
              </a:rPr>
              <a:t>into</a:t>
            </a:r>
            <a:r>
              <a:rPr lang="en-US" sz="2400" dirty="0">
                <a:solidFill>
                  <a:srgbClr val="333333"/>
                </a:solidFill>
                <a:latin typeface="Arial MT"/>
                <a:cs typeface="Arial MT"/>
              </a:rPr>
              <a:t> </a:t>
            </a:r>
            <a:r>
              <a:rPr lang="en-US" sz="2400" spc="-5" dirty="0">
                <a:solidFill>
                  <a:srgbClr val="333333"/>
                </a:solidFill>
                <a:latin typeface="Arial MT"/>
                <a:cs typeface="Arial MT"/>
              </a:rPr>
              <a:t>the</a:t>
            </a:r>
            <a:r>
              <a:rPr lang="en-US" sz="2400" spc="30" dirty="0">
                <a:solidFill>
                  <a:srgbClr val="333333"/>
                </a:solidFill>
                <a:latin typeface="Arial MT"/>
                <a:cs typeface="Arial MT"/>
              </a:rPr>
              <a:t> holding area</a:t>
            </a:r>
          </a:p>
          <a:p>
            <a:pPr marL="241300" indent="-228600">
              <a:lnSpc>
                <a:spcPct val="100000"/>
              </a:lnSpc>
              <a:spcBef>
                <a:spcPts val="994"/>
              </a:spcBef>
              <a:buChar char="•"/>
              <a:tabLst>
                <a:tab pos="240665" algn="l"/>
                <a:tab pos="241300" algn="l"/>
              </a:tabLst>
            </a:pPr>
            <a:r>
              <a:rPr lang="en-US" sz="2400" spc="30" dirty="0">
                <a:solidFill>
                  <a:srgbClr val="333333"/>
                </a:solidFill>
                <a:latin typeface="Arial MT"/>
                <a:cs typeface="Arial MT"/>
              </a:rPr>
              <a:t>Assist Chief Judge if needed </a:t>
            </a:r>
            <a:endParaRPr lang="en-US" sz="2400" spc="-5" dirty="0">
              <a:solidFill>
                <a:srgbClr val="333333"/>
              </a:solidFill>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2739743"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#OneDistrictOneTeam</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Tree>
    <p:extLst>
      <p:ext uri="{BB962C8B-B14F-4D97-AF65-F5344CB8AC3E}">
        <p14:creationId xmlns:p14="http://schemas.microsoft.com/office/powerpoint/2010/main" val="2366347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2739743"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#OneDistrictOneTeam</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object 3">
            <a:extLst>
              <a:ext uri="{FF2B5EF4-FFF2-40B4-BE49-F238E27FC236}">
                <a16:creationId xmlns:a16="http://schemas.microsoft.com/office/drawing/2014/main" id="{1B04374F-0AA9-4378-79C1-FC10F61F4AE9}"/>
              </a:ext>
            </a:extLst>
          </p:cNvPr>
          <p:cNvSpPr txBox="1"/>
          <p:nvPr/>
        </p:nvSpPr>
        <p:spPr>
          <a:xfrm>
            <a:off x="1067596" y="1639110"/>
            <a:ext cx="5864145" cy="3447098"/>
          </a:xfrm>
          <a:prstGeom prst="rect">
            <a:avLst/>
          </a:prstGeom>
        </p:spPr>
        <p:txBody>
          <a:bodyPr vert="horz" wrap="square" lIns="0" tIns="86360" rIns="0" bIns="0" rtlCol="0">
            <a:spAutoFit/>
          </a:bodyPr>
          <a:lstStyle/>
          <a:p>
            <a:pPr marL="196850" indent="-184785">
              <a:lnSpc>
                <a:spcPct val="100000"/>
              </a:lnSpc>
              <a:spcBef>
                <a:spcPts val="105"/>
              </a:spcBef>
              <a:buChar char="•"/>
              <a:tabLst>
                <a:tab pos="197485" algn="l"/>
              </a:tabLst>
            </a:pPr>
            <a:r>
              <a:rPr lang="en-US" sz="2400" dirty="0">
                <a:solidFill>
                  <a:srgbClr val="333333"/>
                </a:solidFill>
                <a:latin typeface="Arial MT"/>
                <a:cs typeface="Arial MT"/>
              </a:rPr>
              <a:t>Contest</a:t>
            </a:r>
            <a:r>
              <a:rPr lang="en-US" sz="2400" spc="-25" dirty="0">
                <a:solidFill>
                  <a:srgbClr val="333333"/>
                </a:solidFill>
                <a:latin typeface="Arial MT"/>
                <a:cs typeface="Arial MT"/>
              </a:rPr>
              <a:t> </a:t>
            </a:r>
            <a:r>
              <a:rPr lang="en-US" sz="2400" spc="-5" dirty="0">
                <a:solidFill>
                  <a:srgbClr val="333333"/>
                </a:solidFill>
                <a:latin typeface="Arial MT"/>
                <a:cs typeface="Arial MT"/>
              </a:rPr>
              <a:t>starts </a:t>
            </a:r>
            <a:r>
              <a:rPr lang="en-US" sz="2400" dirty="0">
                <a:solidFill>
                  <a:srgbClr val="333333"/>
                </a:solidFill>
                <a:latin typeface="Arial MT"/>
                <a:cs typeface="Arial MT"/>
              </a:rPr>
              <a:t>at</a:t>
            </a:r>
            <a:endParaRPr lang="en-US" sz="2400" dirty="0">
              <a:latin typeface="Arial MT"/>
              <a:cs typeface="Arial MT"/>
            </a:endParaRPr>
          </a:p>
          <a:p>
            <a:pPr marL="193675">
              <a:lnSpc>
                <a:spcPct val="100000"/>
              </a:lnSpc>
              <a:spcBef>
                <a:spcPts val="1100"/>
              </a:spcBef>
            </a:pPr>
            <a:r>
              <a:rPr lang="en-US" dirty="0">
                <a:solidFill>
                  <a:srgbClr val="333333"/>
                </a:solidFill>
                <a:latin typeface="Arial MT"/>
                <a:cs typeface="Arial MT"/>
              </a:rPr>
              <a:t>(Details</a:t>
            </a:r>
            <a:r>
              <a:rPr lang="en-US" spc="-40" dirty="0">
                <a:solidFill>
                  <a:srgbClr val="333333"/>
                </a:solidFill>
                <a:latin typeface="Arial MT"/>
                <a:cs typeface="Arial MT"/>
              </a:rPr>
              <a:t> </a:t>
            </a:r>
            <a:r>
              <a:rPr lang="en-US" dirty="0">
                <a:solidFill>
                  <a:srgbClr val="333333"/>
                </a:solidFill>
                <a:latin typeface="Arial MT"/>
                <a:cs typeface="Arial MT"/>
              </a:rPr>
              <a:t>of</a:t>
            </a:r>
            <a:r>
              <a:rPr lang="en-US" spc="-25" dirty="0">
                <a:solidFill>
                  <a:srgbClr val="333333"/>
                </a:solidFill>
                <a:latin typeface="Arial MT"/>
                <a:cs typeface="Arial MT"/>
              </a:rPr>
              <a:t> </a:t>
            </a:r>
            <a:r>
              <a:rPr lang="en-US" dirty="0">
                <a:solidFill>
                  <a:srgbClr val="333333"/>
                </a:solidFill>
                <a:latin typeface="Arial MT"/>
                <a:cs typeface="Arial MT"/>
              </a:rPr>
              <a:t>the</a:t>
            </a:r>
            <a:r>
              <a:rPr lang="en-US" spc="-30" dirty="0">
                <a:solidFill>
                  <a:srgbClr val="333333"/>
                </a:solidFill>
                <a:latin typeface="Arial MT"/>
                <a:cs typeface="Arial MT"/>
              </a:rPr>
              <a:t> </a:t>
            </a:r>
            <a:r>
              <a:rPr lang="en-US" dirty="0">
                <a:solidFill>
                  <a:srgbClr val="333333"/>
                </a:solidFill>
                <a:latin typeface="Arial MT"/>
                <a:cs typeface="Arial MT"/>
              </a:rPr>
              <a:t>Contest</a:t>
            </a:r>
            <a:r>
              <a:rPr lang="en-US" spc="-50" dirty="0">
                <a:solidFill>
                  <a:srgbClr val="333333"/>
                </a:solidFill>
                <a:latin typeface="Arial MT"/>
                <a:cs typeface="Arial MT"/>
              </a:rPr>
              <a:t> </a:t>
            </a:r>
            <a:r>
              <a:rPr lang="en-US" dirty="0">
                <a:solidFill>
                  <a:srgbClr val="333333"/>
                </a:solidFill>
                <a:latin typeface="Arial MT"/>
                <a:cs typeface="Arial MT"/>
              </a:rPr>
              <a:t>timings</a:t>
            </a:r>
            <a:r>
              <a:rPr lang="en-US" spc="-40" dirty="0">
                <a:solidFill>
                  <a:srgbClr val="333333"/>
                </a:solidFill>
                <a:latin typeface="Arial MT"/>
                <a:cs typeface="Arial MT"/>
              </a:rPr>
              <a:t> </a:t>
            </a:r>
            <a:r>
              <a:rPr lang="en-US" dirty="0">
                <a:solidFill>
                  <a:srgbClr val="333333"/>
                </a:solidFill>
                <a:latin typeface="Arial MT"/>
                <a:cs typeface="Arial MT"/>
              </a:rPr>
              <a:t>and</a:t>
            </a:r>
            <a:r>
              <a:rPr lang="en-US" spc="-30" dirty="0">
                <a:solidFill>
                  <a:srgbClr val="333333"/>
                </a:solidFill>
                <a:latin typeface="Arial MT"/>
                <a:cs typeface="Arial MT"/>
              </a:rPr>
              <a:t> </a:t>
            </a:r>
            <a:r>
              <a:rPr lang="en-US" dirty="0">
                <a:solidFill>
                  <a:srgbClr val="333333"/>
                </a:solidFill>
                <a:latin typeface="Arial MT"/>
                <a:cs typeface="Arial MT"/>
              </a:rPr>
              <a:t>date)</a:t>
            </a:r>
            <a:endParaRPr lang="en-US" dirty="0">
              <a:latin typeface="Arial MT"/>
              <a:cs typeface="Arial MT"/>
            </a:endParaRPr>
          </a:p>
          <a:p>
            <a:pPr marL="190500" marR="5080" indent="-178435">
              <a:lnSpc>
                <a:spcPct val="100000"/>
              </a:lnSpc>
              <a:spcBef>
                <a:spcPts val="865"/>
              </a:spcBef>
              <a:buChar char="•"/>
              <a:tabLst>
                <a:tab pos="197485" algn="l"/>
              </a:tabLst>
            </a:pPr>
            <a:r>
              <a:rPr lang="en-US" sz="2400" dirty="0">
                <a:solidFill>
                  <a:srgbClr val="333333"/>
                </a:solidFill>
                <a:latin typeface="Arial MT"/>
                <a:cs typeface="Arial MT"/>
              </a:rPr>
              <a:t>So please ensure</a:t>
            </a:r>
            <a:r>
              <a:rPr lang="en-US" sz="2400" spc="5" dirty="0">
                <a:solidFill>
                  <a:srgbClr val="333333"/>
                </a:solidFill>
                <a:latin typeface="Arial MT"/>
                <a:cs typeface="Arial MT"/>
              </a:rPr>
              <a:t> </a:t>
            </a:r>
            <a:r>
              <a:rPr lang="en-US" sz="2400" spc="-5" dirty="0">
                <a:solidFill>
                  <a:srgbClr val="333333"/>
                </a:solidFill>
                <a:latin typeface="Arial MT"/>
                <a:cs typeface="Arial MT"/>
              </a:rPr>
              <a:t>that</a:t>
            </a:r>
            <a:r>
              <a:rPr lang="en-US" sz="2400" spc="10" dirty="0">
                <a:solidFill>
                  <a:srgbClr val="333333"/>
                </a:solidFill>
                <a:latin typeface="Arial MT"/>
                <a:cs typeface="Arial MT"/>
              </a:rPr>
              <a:t> </a:t>
            </a:r>
            <a:r>
              <a:rPr lang="en-US" sz="2400" spc="-10" dirty="0">
                <a:solidFill>
                  <a:srgbClr val="333333"/>
                </a:solidFill>
                <a:latin typeface="Arial MT"/>
                <a:cs typeface="Arial MT"/>
              </a:rPr>
              <a:t>you</a:t>
            </a:r>
            <a:r>
              <a:rPr lang="en-US" sz="2400" spc="25" dirty="0">
                <a:solidFill>
                  <a:srgbClr val="333333"/>
                </a:solidFill>
                <a:latin typeface="Arial MT"/>
                <a:cs typeface="Arial MT"/>
              </a:rPr>
              <a:t> </a:t>
            </a:r>
            <a:r>
              <a:rPr lang="en-US" sz="2400" dirty="0">
                <a:solidFill>
                  <a:srgbClr val="333333"/>
                </a:solidFill>
                <a:latin typeface="Arial MT"/>
                <a:cs typeface="Arial MT"/>
              </a:rPr>
              <a:t>join</a:t>
            </a:r>
            <a:r>
              <a:rPr lang="en-US" sz="2400" spc="-20" dirty="0">
                <a:solidFill>
                  <a:srgbClr val="333333"/>
                </a:solidFill>
                <a:latin typeface="Arial MT"/>
                <a:cs typeface="Arial MT"/>
              </a:rPr>
              <a:t> </a:t>
            </a:r>
            <a:r>
              <a:rPr lang="en-US" sz="2400" spc="-5" dirty="0">
                <a:solidFill>
                  <a:srgbClr val="333333"/>
                </a:solidFill>
                <a:latin typeface="Arial MT"/>
                <a:cs typeface="Arial MT"/>
              </a:rPr>
              <a:t>latest </a:t>
            </a:r>
            <a:r>
              <a:rPr lang="en-US" sz="2400" dirty="0">
                <a:solidFill>
                  <a:srgbClr val="333333"/>
                </a:solidFill>
                <a:latin typeface="Arial MT"/>
                <a:cs typeface="Arial MT"/>
              </a:rPr>
              <a:t> by </a:t>
            </a:r>
            <a:r>
              <a:rPr lang="en-US" sz="2400" spc="-5" dirty="0">
                <a:solidFill>
                  <a:srgbClr val="333333"/>
                </a:solidFill>
                <a:latin typeface="Arial MT"/>
                <a:cs typeface="Arial MT"/>
              </a:rPr>
              <a:t>**am/pm.</a:t>
            </a:r>
            <a:r>
              <a:rPr lang="en-US" sz="2400" spc="-10" dirty="0">
                <a:solidFill>
                  <a:srgbClr val="333333"/>
                </a:solidFill>
                <a:latin typeface="Arial MT"/>
                <a:cs typeface="Arial MT"/>
              </a:rPr>
              <a:t> </a:t>
            </a:r>
            <a:r>
              <a:rPr lang="en-US" sz="2400" spc="-5" dirty="0">
                <a:solidFill>
                  <a:srgbClr val="333333"/>
                </a:solidFill>
                <a:latin typeface="Arial MT"/>
                <a:cs typeface="Arial MT"/>
              </a:rPr>
              <a:t>Your</a:t>
            </a:r>
            <a:r>
              <a:rPr lang="en-US" sz="2400" spc="15" dirty="0">
                <a:solidFill>
                  <a:srgbClr val="333333"/>
                </a:solidFill>
                <a:latin typeface="Arial MT"/>
                <a:cs typeface="Arial MT"/>
              </a:rPr>
              <a:t> </a:t>
            </a:r>
            <a:r>
              <a:rPr lang="en-US" sz="2400" dirty="0">
                <a:solidFill>
                  <a:srgbClr val="333333"/>
                </a:solidFill>
                <a:latin typeface="Arial MT"/>
                <a:cs typeface="Arial MT"/>
              </a:rPr>
              <a:t>presence</a:t>
            </a:r>
            <a:r>
              <a:rPr lang="en-US" sz="2400" spc="-5" dirty="0">
                <a:solidFill>
                  <a:srgbClr val="333333"/>
                </a:solidFill>
                <a:latin typeface="Arial MT"/>
                <a:cs typeface="Arial MT"/>
              </a:rPr>
              <a:t> </a:t>
            </a:r>
            <a:r>
              <a:rPr lang="en-US" sz="2400" dirty="0">
                <a:solidFill>
                  <a:srgbClr val="333333"/>
                </a:solidFill>
                <a:latin typeface="Arial MT"/>
                <a:cs typeface="Arial MT"/>
              </a:rPr>
              <a:t>is</a:t>
            </a:r>
            <a:r>
              <a:rPr lang="en-US" sz="2400" spc="-10" dirty="0">
                <a:solidFill>
                  <a:srgbClr val="333333"/>
                </a:solidFill>
                <a:latin typeface="Arial MT"/>
                <a:cs typeface="Arial MT"/>
              </a:rPr>
              <a:t> </a:t>
            </a:r>
            <a:r>
              <a:rPr lang="en-US" sz="2400" dirty="0">
                <a:solidFill>
                  <a:srgbClr val="333333"/>
                </a:solidFill>
                <a:latin typeface="Arial MT"/>
                <a:cs typeface="Arial MT"/>
              </a:rPr>
              <a:t>solicited </a:t>
            </a:r>
            <a:r>
              <a:rPr lang="en-US" sz="2400" spc="-455" dirty="0">
                <a:solidFill>
                  <a:srgbClr val="333333"/>
                </a:solidFill>
                <a:latin typeface="Arial MT"/>
                <a:cs typeface="Arial MT"/>
              </a:rPr>
              <a:t> </a:t>
            </a:r>
            <a:r>
              <a:rPr lang="en-US" sz="2400" spc="-5" dirty="0">
                <a:solidFill>
                  <a:srgbClr val="333333"/>
                </a:solidFill>
                <a:latin typeface="Arial MT"/>
                <a:cs typeface="Arial MT"/>
              </a:rPr>
              <a:t>till</a:t>
            </a:r>
            <a:r>
              <a:rPr lang="en-US" sz="2400" spc="-20" dirty="0">
                <a:solidFill>
                  <a:srgbClr val="333333"/>
                </a:solidFill>
                <a:latin typeface="Arial MT"/>
                <a:cs typeface="Arial MT"/>
              </a:rPr>
              <a:t> </a:t>
            </a:r>
            <a:r>
              <a:rPr lang="en-US" sz="2400" spc="-5" dirty="0">
                <a:solidFill>
                  <a:srgbClr val="333333"/>
                </a:solidFill>
                <a:latin typeface="Arial MT"/>
                <a:cs typeface="Arial MT"/>
              </a:rPr>
              <a:t>the</a:t>
            </a:r>
            <a:r>
              <a:rPr lang="en-US" sz="2400" spc="5" dirty="0">
                <a:solidFill>
                  <a:srgbClr val="333333"/>
                </a:solidFill>
                <a:latin typeface="Arial MT"/>
                <a:cs typeface="Arial MT"/>
              </a:rPr>
              <a:t> </a:t>
            </a:r>
            <a:r>
              <a:rPr lang="en-US" sz="2400" dirty="0">
                <a:solidFill>
                  <a:srgbClr val="333333"/>
                </a:solidFill>
                <a:latin typeface="Arial MT"/>
                <a:cs typeface="Arial MT"/>
              </a:rPr>
              <a:t>end of</a:t>
            </a:r>
            <a:r>
              <a:rPr lang="en-US" sz="2400" spc="10" dirty="0">
                <a:solidFill>
                  <a:srgbClr val="333333"/>
                </a:solidFill>
                <a:latin typeface="Arial MT"/>
                <a:cs typeface="Arial MT"/>
              </a:rPr>
              <a:t> </a:t>
            </a:r>
            <a:r>
              <a:rPr lang="en-US" sz="2400" spc="-5" dirty="0">
                <a:solidFill>
                  <a:srgbClr val="333333"/>
                </a:solidFill>
                <a:latin typeface="Arial MT"/>
                <a:cs typeface="Arial MT"/>
              </a:rPr>
              <a:t>the</a:t>
            </a:r>
            <a:r>
              <a:rPr lang="en-US" sz="2400" dirty="0">
                <a:solidFill>
                  <a:srgbClr val="333333"/>
                </a:solidFill>
                <a:latin typeface="Arial MT"/>
                <a:cs typeface="Arial MT"/>
              </a:rPr>
              <a:t> Contest.</a:t>
            </a:r>
            <a:endParaRPr lang="en-US" sz="2400" dirty="0">
              <a:latin typeface="Arial MT"/>
              <a:cs typeface="Arial MT"/>
            </a:endParaRPr>
          </a:p>
          <a:p>
            <a:pPr marL="196850" indent="-184785">
              <a:lnSpc>
                <a:spcPct val="100000"/>
              </a:lnSpc>
              <a:spcBef>
                <a:spcPts val="795"/>
              </a:spcBef>
              <a:buChar char="•"/>
              <a:tabLst>
                <a:tab pos="197485" algn="l"/>
              </a:tabLst>
            </a:pPr>
            <a:r>
              <a:rPr lang="en-US" sz="2400" dirty="0">
                <a:solidFill>
                  <a:srgbClr val="333333"/>
                </a:solidFill>
                <a:latin typeface="Arial MT"/>
                <a:cs typeface="Arial MT"/>
              </a:rPr>
              <a:t>All the Best!!!</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000" dirty="0">
                <a:solidFill>
                  <a:srgbClr val="333333"/>
                </a:solidFill>
                <a:latin typeface="Arial" panose="020B0604020202020204"/>
              </a:rPr>
              <a:t>Image of the agenda to be shared </a:t>
            </a:r>
            <a:endParaRPr kumimoji="0" lang="en-US" sz="2000" b="0" i="0" u="none" strike="noStrike" kern="1200" cap="none" spc="0" normalizeH="0" baseline="0" noProof="0" dirty="0">
              <a:ln>
                <a:noFill/>
              </a:ln>
              <a:solidFill>
                <a:srgbClr val="333333"/>
              </a:solidFill>
              <a:effectLst/>
              <a:uLnTx/>
              <a:uFillTx/>
              <a:latin typeface="Arial" panose="020B0604020202020204"/>
              <a:ea typeface="+mn-ea"/>
              <a:cs typeface="+mn-cs"/>
            </a:endParaRPr>
          </a:p>
          <a:p>
            <a:pPr marL="196850" indent="-184785">
              <a:lnSpc>
                <a:spcPct val="100000"/>
              </a:lnSpc>
              <a:spcBef>
                <a:spcPts val="795"/>
              </a:spcBef>
              <a:buChar char="•"/>
              <a:tabLst>
                <a:tab pos="197485" algn="l"/>
              </a:tabLst>
            </a:pPr>
            <a:endParaRPr lang="en-US" sz="2400" dirty="0">
              <a:latin typeface="Arial MT"/>
              <a:cs typeface="Arial MT"/>
            </a:endParaRPr>
          </a:p>
        </p:txBody>
      </p:sp>
    </p:spTree>
    <p:extLst>
      <p:ext uri="{BB962C8B-B14F-4D97-AF65-F5344CB8AC3E}">
        <p14:creationId xmlns:p14="http://schemas.microsoft.com/office/powerpoint/2010/main" val="105495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700548" y="2491038"/>
            <a:ext cx="11009671" cy="1031056"/>
          </a:xfrm>
        </p:spPr>
        <p:txBody>
          <a:bodyPr/>
          <a:lstStyle/>
          <a:p>
            <a:pPr algn="ctr"/>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2739743"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#OneDistrictOneTeam</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4" name="object 3">
            <a:extLst>
              <a:ext uri="{FF2B5EF4-FFF2-40B4-BE49-F238E27FC236}">
                <a16:creationId xmlns:a16="http://schemas.microsoft.com/office/drawing/2014/main" id="{BFF9D7D2-1763-6D36-76F2-02336F17F454}"/>
              </a:ext>
            </a:extLst>
          </p:cNvPr>
          <p:cNvSpPr txBox="1"/>
          <p:nvPr/>
        </p:nvSpPr>
        <p:spPr>
          <a:xfrm>
            <a:off x="3663669" y="3423112"/>
            <a:ext cx="4379175" cy="428322"/>
          </a:xfrm>
          <a:prstGeom prst="rect">
            <a:avLst/>
          </a:prstGeom>
        </p:spPr>
        <p:txBody>
          <a:bodyPr vert="horz" wrap="square" lIns="0" tIns="12700" rIns="0" bIns="0" rtlCol="0">
            <a:spAutoFit/>
          </a:bodyPr>
          <a:lstStyle/>
          <a:p>
            <a:pPr marL="12700">
              <a:lnSpc>
                <a:spcPct val="100000"/>
              </a:lnSpc>
              <a:spcBef>
                <a:spcPts val="100"/>
              </a:spcBef>
            </a:pPr>
            <a:r>
              <a:rPr sz="2700" spc="-5" dirty="0">
                <a:solidFill>
                  <a:srgbClr val="333333"/>
                </a:solidFill>
                <a:latin typeface="Arial MT"/>
                <a:cs typeface="Arial MT"/>
              </a:rPr>
              <a:t>Thank</a:t>
            </a:r>
            <a:r>
              <a:rPr sz="2700" spc="-40" dirty="0">
                <a:solidFill>
                  <a:srgbClr val="333333"/>
                </a:solidFill>
                <a:latin typeface="Arial MT"/>
                <a:cs typeface="Arial MT"/>
              </a:rPr>
              <a:t> </a:t>
            </a:r>
            <a:r>
              <a:rPr sz="2700" spc="-5" dirty="0">
                <a:solidFill>
                  <a:srgbClr val="333333"/>
                </a:solidFill>
                <a:latin typeface="Arial MT"/>
                <a:cs typeface="Arial MT"/>
              </a:rPr>
              <a:t>You</a:t>
            </a:r>
            <a:r>
              <a:rPr sz="2700" spc="-35" dirty="0">
                <a:solidFill>
                  <a:srgbClr val="333333"/>
                </a:solidFill>
                <a:latin typeface="Arial MT"/>
                <a:cs typeface="Arial MT"/>
              </a:rPr>
              <a:t> </a:t>
            </a:r>
            <a:r>
              <a:rPr lang="en-US" sz="2700" dirty="0">
                <a:solidFill>
                  <a:srgbClr val="333333"/>
                </a:solidFill>
                <a:latin typeface="Arial MT"/>
                <a:cs typeface="Arial MT"/>
              </a:rPr>
              <a:t>Sergeant at Arms</a:t>
            </a:r>
            <a:endParaRPr sz="2700" dirty="0">
              <a:latin typeface="Arial MT"/>
              <a:cs typeface="Arial MT"/>
            </a:endParaRPr>
          </a:p>
        </p:txBody>
      </p:sp>
    </p:spTree>
    <p:extLst>
      <p:ext uri="{BB962C8B-B14F-4D97-AF65-F5344CB8AC3E}">
        <p14:creationId xmlns:p14="http://schemas.microsoft.com/office/powerpoint/2010/main" val="12691252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193</TotalTime>
  <Words>439</Words>
  <Application>Microsoft Office PowerPoint</Application>
  <PresentationFormat>Widescreen</PresentationFormat>
  <Paragraphs>61</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Aptos</vt:lpstr>
      <vt:lpstr>Aptos Display</vt:lpstr>
      <vt:lpstr>Arial</vt:lpstr>
      <vt:lpstr>Arial MT</vt:lpstr>
      <vt:lpstr>Calibri</vt:lpstr>
      <vt:lpstr>Gotham</vt:lpstr>
      <vt:lpstr>Office Theme</vt:lpstr>
      <vt:lpstr>PowerPoint Presentation</vt:lpstr>
      <vt:lpstr>Basics of Humorous Speech Contest</vt:lpstr>
      <vt:lpstr>Basics of Humorous Speech Contest</vt:lpstr>
      <vt:lpstr>Basics of Humorous Speech Contest</vt:lpstr>
      <vt:lpstr>Speaking Order</vt:lpstr>
      <vt:lpstr>Technical Failure </vt:lpstr>
      <vt:lpstr>Handling Protests</vt:lpstr>
      <vt:lpstr>Humorous Speech Contest</vt:lpstr>
      <vt:lpstr>Humorous Speech Contest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Akshay Singh</dc:creator>
  <cp:lastModifiedBy>Akshay Singh</cp:lastModifiedBy>
  <cp:revision>41</cp:revision>
  <dcterms:created xsi:type="dcterms:W3CDTF">2024-06-17T17:05:05Z</dcterms:created>
  <dcterms:modified xsi:type="dcterms:W3CDTF">2024-08-14T19:47:42Z</dcterms:modified>
</cp:coreProperties>
</file>